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80" r:id="rId3"/>
    <p:sldId id="269" r:id="rId4"/>
    <p:sldId id="263" r:id="rId5"/>
    <p:sldId id="282" r:id="rId6"/>
    <p:sldId id="257" r:id="rId7"/>
    <p:sldId id="258" r:id="rId8"/>
    <p:sldId id="259" r:id="rId9"/>
    <p:sldId id="260" r:id="rId10"/>
    <p:sldId id="261" r:id="rId11"/>
    <p:sldId id="271" r:id="rId12"/>
    <p:sldId id="272" r:id="rId13"/>
    <p:sldId id="262" r:id="rId14"/>
    <p:sldId id="270" r:id="rId15"/>
    <p:sldId id="273" r:id="rId16"/>
    <p:sldId id="279" r:id="rId17"/>
    <p:sldId id="274" r:id="rId18"/>
    <p:sldId id="275" r:id="rId19"/>
    <p:sldId id="277" r:id="rId20"/>
    <p:sldId id="27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  <p:embeddedFont>
      <p:font typeface="Walter Turncoat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FB9461-E5AC-47F8-8AA6-5BF79E793501}">
  <a:tblStyle styleId="{9DFB9461-E5AC-47F8-8AA6-5BF79E7935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96B3EC-8770-4C4F-981F-48A8244F383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48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image" Target="../media/image11.jp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BCDF50-8DAD-476F-8441-8629DD53F6DD}" type="doc">
      <dgm:prSet loTypeId="urn:microsoft.com/office/officeart/2005/8/layout/vList5" loCatId="list" qsTypeId="urn:microsoft.com/office/officeart/2005/8/quickstyle/simple3" qsCatId="simple" csTypeId="urn:microsoft.com/office/officeart/2005/8/colors/accent4_2" csCatId="accent4" phldr="1"/>
      <dgm:spPr/>
      <dgm:t>
        <a:bodyPr/>
        <a:lstStyle/>
        <a:p>
          <a:endParaRPr lang="en-GB"/>
        </a:p>
      </dgm:t>
    </dgm:pt>
    <dgm:pt modelId="{8F78FA5B-CD9C-4321-A55D-806DF05EC3C1}">
      <dgm:prSet phldrT="[Text]" custT="1"/>
      <dgm:spPr/>
      <dgm:t>
        <a:bodyPr/>
        <a:lstStyle/>
        <a:p>
          <a:r>
            <a:rPr lang="en-US" sz="1800">
              <a:solidFill>
                <a:schemeClr val="bg1"/>
              </a:solidFill>
              <a:latin typeface="Nunito" pitchFamily="2" charset="0"/>
            </a:rPr>
            <a:t>Program Coordinator, Elice Neighborhood Association</a:t>
          </a:r>
          <a:endParaRPr lang="en-GB" sz="1800" dirty="0">
            <a:solidFill>
              <a:schemeClr val="bg1"/>
            </a:solidFill>
            <a:latin typeface="Nunito" pitchFamily="2" charset="0"/>
          </a:endParaRPr>
        </a:p>
      </dgm:t>
    </dgm:pt>
    <dgm:pt modelId="{5BB68EF8-CD39-49E1-B423-B946799B94B3}" type="parTrans" cxnId="{FB9FB2C3-D015-4EDE-BDD0-074A39AB2D6A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00A5C5D8-58A6-4F31-9A2D-14184FD06C21}" type="sibTrans" cxnId="{FB9FB2C3-D015-4EDE-BDD0-074A39AB2D6A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CEF991E3-C1B3-468F-A3A2-5A6A832EB7D0}">
      <dgm:prSet phldrT="[Text]" custT="1"/>
      <dgm:spPr/>
      <dgm:t>
        <a:bodyPr/>
        <a:lstStyle/>
        <a:p>
          <a:r>
            <a:rPr lang="en-US" sz="1800">
              <a:solidFill>
                <a:schemeClr val="bg1"/>
              </a:solidFill>
              <a:latin typeface="Nunito" pitchFamily="2" charset="0"/>
            </a:rPr>
            <a:t>Collaborated with inner-city youth to develop a cookbook which showcased diverse cultures in </a:t>
          </a:r>
          <a:r>
            <a:rPr lang="en-GB" sz="1800">
              <a:solidFill>
                <a:schemeClr val="bg1"/>
              </a:solidFill>
              <a:latin typeface="Nunito" pitchFamily="2" charset="0"/>
            </a:rPr>
            <a:t>a meaningful way</a:t>
          </a:r>
          <a:endParaRPr lang="en-GB" sz="1800" dirty="0">
            <a:solidFill>
              <a:schemeClr val="bg1"/>
            </a:solidFill>
            <a:latin typeface="Nunito" pitchFamily="2" charset="0"/>
          </a:endParaRPr>
        </a:p>
      </dgm:t>
    </dgm:pt>
    <dgm:pt modelId="{EA3740E5-2DDD-4DB5-AC09-CD5132FEFC7D}" type="parTrans" cxnId="{AEA3EEE8-5D4F-4023-A83C-54C08BEC241C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4687739A-5EBD-4F61-B481-EB2EAA7C5384}" type="sibTrans" cxnId="{AEA3EEE8-5D4F-4023-A83C-54C08BEC241C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27AA9A27-EB3F-4953-94C6-FC53A193336A}">
      <dgm:prSet phldrT="[Text]" custT="1"/>
      <dgm:spPr/>
      <dgm:t>
        <a:bodyPr/>
        <a:lstStyle/>
        <a:p>
          <a:r>
            <a:rPr lang="en-GB" sz="1800">
              <a:solidFill>
                <a:schemeClr val="bg1"/>
              </a:solidFill>
              <a:latin typeface="Nunito" pitchFamily="2" charset="0"/>
            </a:rPr>
            <a:t>Shift Supervisor, Starbucks Coffee</a:t>
          </a:r>
          <a:endParaRPr lang="en-GB" sz="1800" dirty="0">
            <a:solidFill>
              <a:schemeClr val="bg1"/>
            </a:solidFill>
            <a:latin typeface="Nunito" pitchFamily="2" charset="0"/>
          </a:endParaRPr>
        </a:p>
      </dgm:t>
    </dgm:pt>
    <dgm:pt modelId="{0B7A78F7-0B27-4951-BA74-6B91E4143635}" type="parTrans" cxnId="{F81D0AF4-6363-4612-AF9C-025A540784D8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7BD476BD-28C0-4B80-B7E3-DFF3E27DE024}" type="sibTrans" cxnId="{F81D0AF4-6363-4612-AF9C-025A540784D8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56283117-71E9-4A1E-9BA2-AF4CACB32C3D}">
      <dgm:prSet phldrT="[Text]" custT="1"/>
      <dgm:spPr/>
      <dgm:t>
        <a:bodyPr/>
        <a:lstStyle/>
        <a:p>
          <a:r>
            <a:rPr lang="en-US" sz="1800">
              <a:solidFill>
                <a:schemeClr val="bg1"/>
              </a:solidFill>
              <a:latin typeface="Nunito" pitchFamily="2" charset="0"/>
            </a:rPr>
            <a:t>Led teammates, ensuring all staff are aware of </a:t>
          </a:r>
          <a:r>
            <a:rPr lang="en-GB" sz="1800">
              <a:solidFill>
                <a:schemeClr val="bg1"/>
              </a:solidFill>
              <a:latin typeface="Nunito" pitchFamily="2" charset="0"/>
            </a:rPr>
            <a:t>responsibilities and clearly communicating </a:t>
          </a:r>
          <a:r>
            <a:rPr lang="en-US" sz="1800">
              <a:solidFill>
                <a:schemeClr val="bg1"/>
              </a:solidFill>
              <a:latin typeface="Nunito" pitchFamily="2" charset="0"/>
            </a:rPr>
            <a:t>feedback to improve store operations</a:t>
          </a:r>
          <a:endParaRPr lang="en-GB" sz="1800" dirty="0">
            <a:solidFill>
              <a:schemeClr val="bg1"/>
            </a:solidFill>
            <a:latin typeface="Nunito" pitchFamily="2" charset="0"/>
          </a:endParaRPr>
        </a:p>
      </dgm:t>
    </dgm:pt>
    <dgm:pt modelId="{9B40D0C9-9FF2-42EA-A1B8-2756186CD018}" type="parTrans" cxnId="{5ECAFE29-84D2-4035-B897-67D8A79FC8F2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D75D9FB0-D3A6-4D32-ACA4-F4E2A2F97C88}" type="sibTrans" cxnId="{5ECAFE29-84D2-4035-B897-67D8A79FC8F2}">
      <dgm:prSet/>
      <dgm:spPr/>
      <dgm:t>
        <a:bodyPr/>
        <a:lstStyle/>
        <a:p>
          <a:endParaRPr lang="en-GB" sz="1800">
            <a:solidFill>
              <a:schemeClr val="bg1"/>
            </a:solidFill>
            <a:latin typeface="Nunito" pitchFamily="2" charset="0"/>
          </a:endParaRPr>
        </a:p>
      </dgm:t>
    </dgm:pt>
    <dgm:pt modelId="{A2098073-BDB2-40E3-86E3-34B6A2269BE9}">
      <dgm:prSet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  <a:latin typeface="Nunito" pitchFamily="2" charset="0"/>
            </a:rPr>
            <a:t>Communicate compassionately with </a:t>
          </a:r>
          <a:r>
            <a:rPr lang="en-GB" sz="1800" dirty="0" err="1">
              <a:solidFill>
                <a:schemeClr val="bg1"/>
              </a:solidFill>
              <a:latin typeface="Nunito" pitchFamily="2" charset="0"/>
            </a:rPr>
            <a:t>pediatric</a:t>
          </a:r>
          <a:r>
            <a:rPr lang="en-GB" sz="1800" dirty="0">
              <a:solidFill>
                <a:schemeClr val="bg1"/>
              </a:solidFill>
              <a:latin typeface="Nunito" pitchFamily="2" charset="0"/>
            </a:rPr>
            <a:t> </a:t>
          </a:r>
          <a:r>
            <a:rPr lang="en-US" sz="1800" dirty="0">
              <a:solidFill>
                <a:schemeClr val="bg1"/>
              </a:solidFill>
              <a:latin typeface="Nunito" pitchFamily="2" charset="0"/>
            </a:rPr>
            <a:t>patients and parents, supporting families in </a:t>
          </a:r>
          <a:r>
            <a:rPr lang="en-GB" sz="1800" dirty="0">
              <a:solidFill>
                <a:schemeClr val="bg1"/>
              </a:solidFill>
              <a:latin typeface="Nunito" pitchFamily="2" charset="0"/>
            </a:rPr>
            <a:t>times of extreme stress</a:t>
          </a:r>
        </a:p>
      </dgm:t>
    </dgm:pt>
    <dgm:pt modelId="{466FC62A-AA83-4911-A022-5E6E7BB117F6}" type="parTrans" cxnId="{261ABDDC-B798-489F-BD92-3A9A800A9C18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D8084A1B-2FC8-4D4C-9803-81CBE86D4C2F}" type="sibTrans" cxnId="{261ABDDC-B798-489F-BD92-3A9A800A9C18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C6EA0BC4-8708-45E8-81BA-DA04AB2E9E84}">
      <dgm:prSet phldrT="[Text]" custT="1"/>
      <dgm:spPr/>
      <dgm:t>
        <a:bodyPr/>
        <a:lstStyle/>
        <a:p>
          <a:r>
            <a:rPr lang="en-GB" sz="1800" dirty="0">
              <a:solidFill>
                <a:schemeClr val="bg1"/>
              </a:solidFill>
              <a:latin typeface="Nunito" pitchFamily="2" charset="0"/>
            </a:rPr>
            <a:t>Volunteer, Health Science Centre</a:t>
          </a:r>
        </a:p>
      </dgm:t>
    </dgm:pt>
    <dgm:pt modelId="{328781A7-9238-49F8-9A97-2883313B8DA6}" type="parTrans" cxnId="{43AB25DB-8EAF-4FB5-B722-D9CD2BE583A9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8C767E06-FD97-4543-9852-FA0B1848C6DD}" type="sibTrans" cxnId="{43AB25DB-8EAF-4FB5-B722-D9CD2BE583A9}">
      <dgm:prSet/>
      <dgm:spPr/>
      <dgm:t>
        <a:bodyPr/>
        <a:lstStyle/>
        <a:p>
          <a:endParaRPr lang="en-GB">
            <a:solidFill>
              <a:schemeClr val="bg1"/>
            </a:solidFill>
          </a:endParaRPr>
        </a:p>
      </dgm:t>
    </dgm:pt>
    <dgm:pt modelId="{6C5EEC24-0358-4BF6-B34B-24B8B8E0EED8}" type="pres">
      <dgm:prSet presAssocID="{18BCDF50-8DAD-476F-8441-8629DD53F6DD}" presName="Name0" presStyleCnt="0">
        <dgm:presLayoutVars>
          <dgm:dir/>
          <dgm:animLvl val="lvl"/>
          <dgm:resizeHandles val="exact"/>
        </dgm:presLayoutVars>
      </dgm:prSet>
      <dgm:spPr/>
    </dgm:pt>
    <dgm:pt modelId="{DED4D8C2-E279-4E8E-8CAD-FFBF301D022C}" type="pres">
      <dgm:prSet presAssocID="{8F78FA5B-CD9C-4321-A55D-806DF05EC3C1}" presName="linNode" presStyleCnt="0"/>
      <dgm:spPr/>
    </dgm:pt>
    <dgm:pt modelId="{17FA50BF-1991-445E-B5ED-12E83335E788}" type="pres">
      <dgm:prSet presAssocID="{8F78FA5B-CD9C-4321-A55D-806DF05EC3C1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BCEB5C42-9C7D-42FE-95A3-B3D6E9D685F3}" type="pres">
      <dgm:prSet presAssocID="{8F78FA5B-CD9C-4321-A55D-806DF05EC3C1}" presName="descendantText" presStyleLbl="alignAccFollowNode1" presStyleIdx="0" presStyleCnt="3">
        <dgm:presLayoutVars>
          <dgm:bulletEnabled val="1"/>
        </dgm:presLayoutVars>
      </dgm:prSet>
      <dgm:spPr/>
    </dgm:pt>
    <dgm:pt modelId="{089CE521-75AA-4B0F-9F0D-C48F72CC82F2}" type="pres">
      <dgm:prSet presAssocID="{00A5C5D8-58A6-4F31-9A2D-14184FD06C21}" presName="sp" presStyleCnt="0"/>
      <dgm:spPr/>
    </dgm:pt>
    <dgm:pt modelId="{018F418D-1C87-4EAB-BE90-7A615BB659DE}" type="pres">
      <dgm:prSet presAssocID="{27AA9A27-EB3F-4953-94C6-FC53A193336A}" presName="linNode" presStyleCnt="0"/>
      <dgm:spPr/>
    </dgm:pt>
    <dgm:pt modelId="{33C775FE-C5B4-4710-8F6B-D4DFF91FBCA0}" type="pres">
      <dgm:prSet presAssocID="{27AA9A27-EB3F-4953-94C6-FC53A193336A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EBF6B7DD-4BDB-4D5F-9D19-BDDEA30529C5}" type="pres">
      <dgm:prSet presAssocID="{27AA9A27-EB3F-4953-94C6-FC53A193336A}" presName="descendantText" presStyleLbl="alignAccFollowNode1" presStyleIdx="1" presStyleCnt="3">
        <dgm:presLayoutVars>
          <dgm:bulletEnabled val="1"/>
        </dgm:presLayoutVars>
      </dgm:prSet>
      <dgm:spPr/>
    </dgm:pt>
    <dgm:pt modelId="{251162D0-967D-4D61-983E-A052B1B22381}" type="pres">
      <dgm:prSet presAssocID="{7BD476BD-28C0-4B80-B7E3-DFF3E27DE024}" presName="sp" presStyleCnt="0"/>
      <dgm:spPr/>
    </dgm:pt>
    <dgm:pt modelId="{080063F0-8D8B-4E1A-B68B-7AB8170C5AB1}" type="pres">
      <dgm:prSet presAssocID="{C6EA0BC4-8708-45E8-81BA-DA04AB2E9E84}" presName="linNode" presStyleCnt="0"/>
      <dgm:spPr/>
    </dgm:pt>
    <dgm:pt modelId="{61C387E9-6720-4B27-99FB-39D7C92A88E3}" type="pres">
      <dgm:prSet presAssocID="{C6EA0BC4-8708-45E8-81BA-DA04AB2E9E8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90F1613E-A494-4E86-97B1-93D9D8672E67}" type="pres">
      <dgm:prSet presAssocID="{C6EA0BC4-8708-45E8-81BA-DA04AB2E9E84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5ECAFE29-84D2-4035-B897-67D8A79FC8F2}" srcId="{27AA9A27-EB3F-4953-94C6-FC53A193336A}" destId="{56283117-71E9-4A1E-9BA2-AF4CACB32C3D}" srcOrd="0" destOrd="0" parTransId="{9B40D0C9-9FF2-42EA-A1B8-2756186CD018}" sibTransId="{D75D9FB0-D3A6-4D32-ACA4-F4E2A2F97C88}"/>
    <dgm:cxn modelId="{603B0A37-203D-4455-809A-FD0834E0A50C}" type="presOf" srcId="{A2098073-BDB2-40E3-86E3-34B6A2269BE9}" destId="{90F1613E-A494-4E86-97B1-93D9D8672E67}" srcOrd="0" destOrd="0" presId="urn:microsoft.com/office/officeart/2005/8/layout/vList5"/>
    <dgm:cxn modelId="{416CBD75-6BF4-4E94-84D0-AF43C563B2A6}" type="presOf" srcId="{C6EA0BC4-8708-45E8-81BA-DA04AB2E9E84}" destId="{61C387E9-6720-4B27-99FB-39D7C92A88E3}" srcOrd="0" destOrd="0" presId="urn:microsoft.com/office/officeart/2005/8/layout/vList5"/>
    <dgm:cxn modelId="{1642F7A0-300E-4E29-B400-A8307F989871}" type="presOf" srcId="{18BCDF50-8DAD-476F-8441-8629DD53F6DD}" destId="{6C5EEC24-0358-4BF6-B34B-24B8B8E0EED8}" srcOrd="0" destOrd="0" presId="urn:microsoft.com/office/officeart/2005/8/layout/vList5"/>
    <dgm:cxn modelId="{4A0737C2-7357-4FC0-81AA-8B2966AC741C}" type="presOf" srcId="{8F78FA5B-CD9C-4321-A55D-806DF05EC3C1}" destId="{17FA50BF-1991-445E-B5ED-12E83335E788}" srcOrd="0" destOrd="0" presId="urn:microsoft.com/office/officeart/2005/8/layout/vList5"/>
    <dgm:cxn modelId="{FB9FB2C3-D015-4EDE-BDD0-074A39AB2D6A}" srcId="{18BCDF50-8DAD-476F-8441-8629DD53F6DD}" destId="{8F78FA5B-CD9C-4321-A55D-806DF05EC3C1}" srcOrd="0" destOrd="0" parTransId="{5BB68EF8-CD39-49E1-B423-B946799B94B3}" sibTransId="{00A5C5D8-58A6-4F31-9A2D-14184FD06C21}"/>
    <dgm:cxn modelId="{F8C816D5-B8F9-448E-86F5-5D62D39AF946}" type="presOf" srcId="{CEF991E3-C1B3-468F-A3A2-5A6A832EB7D0}" destId="{BCEB5C42-9C7D-42FE-95A3-B3D6E9D685F3}" srcOrd="0" destOrd="0" presId="urn:microsoft.com/office/officeart/2005/8/layout/vList5"/>
    <dgm:cxn modelId="{BECC90D8-5930-40A7-8D43-2DAC00F39DF0}" type="presOf" srcId="{27AA9A27-EB3F-4953-94C6-FC53A193336A}" destId="{33C775FE-C5B4-4710-8F6B-D4DFF91FBCA0}" srcOrd="0" destOrd="0" presId="urn:microsoft.com/office/officeart/2005/8/layout/vList5"/>
    <dgm:cxn modelId="{43AB25DB-8EAF-4FB5-B722-D9CD2BE583A9}" srcId="{18BCDF50-8DAD-476F-8441-8629DD53F6DD}" destId="{C6EA0BC4-8708-45E8-81BA-DA04AB2E9E84}" srcOrd="2" destOrd="0" parTransId="{328781A7-9238-49F8-9A97-2883313B8DA6}" sibTransId="{8C767E06-FD97-4543-9852-FA0B1848C6DD}"/>
    <dgm:cxn modelId="{261ABDDC-B798-489F-BD92-3A9A800A9C18}" srcId="{C6EA0BC4-8708-45E8-81BA-DA04AB2E9E84}" destId="{A2098073-BDB2-40E3-86E3-34B6A2269BE9}" srcOrd="0" destOrd="0" parTransId="{466FC62A-AA83-4911-A022-5E6E7BB117F6}" sibTransId="{D8084A1B-2FC8-4D4C-9803-81CBE86D4C2F}"/>
    <dgm:cxn modelId="{309646E0-694F-4BE8-830B-D0EE9D182E33}" type="presOf" srcId="{56283117-71E9-4A1E-9BA2-AF4CACB32C3D}" destId="{EBF6B7DD-4BDB-4D5F-9D19-BDDEA30529C5}" srcOrd="0" destOrd="0" presId="urn:microsoft.com/office/officeart/2005/8/layout/vList5"/>
    <dgm:cxn modelId="{AEA3EEE8-5D4F-4023-A83C-54C08BEC241C}" srcId="{8F78FA5B-CD9C-4321-A55D-806DF05EC3C1}" destId="{CEF991E3-C1B3-468F-A3A2-5A6A832EB7D0}" srcOrd="0" destOrd="0" parTransId="{EA3740E5-2DDD-4DB5-AC09-CD5132FEFC7D}" sibTransId="{4687739A-5EBD-4F61-B481-EB2EAA7C5384}"/>
    <dgm:cxn modelId="{F81D0AF4-6363-4612-AF9C-025A540784D8}" srcId="{18BCDF50-8DAD-476F-8441-8629DD53F6DD}" destId="{27AA9A27-EB3F-4953-94C6-FC53A193336A}" srcOrd="1" destOrd="0" parTransId="{0B7A78F7-0B27-4951-BA74-6B91E4143635}" sibTransId="{7BD476BD-28C0-4B80-B7E3-DFF3E27DE024}"/>
    <dgm:cxn modelId="{A044FD2C-3C21-445F-8AEA-85B468333351}" type="presParOf" srcId="{6C5EEC24-0358-4BF6-B34B-24B8B8E0EED8}" destId="{DED4D8C2-E279-4E8E-8CAD-FFBF301D022C}" srcOrd="0" destOrd="0" presId="urn:microsoft.com/office/officeart/2005/8/layout/vList5"/>
    <dgm:cxn modelId="{4DF44B14-BF49-4004-B8E2-A40F6D6699A3}" type="presParOf" srcId="{DED4D8C2-E279-4E8E-8CAD-FFBF301D022C}" destId="{17FA50BF-1991-445E-B5ED-12E83335E788}" srcOrd="0" destOrd="0" presId="urn:microsoft.com/office/officeart/2005/8/layout/vList5"/>
    <dgm:cxn modelId="{295F1C8F-52DD-4E2F-90D1-5EE2D0017064}" type="presParOf" srcId="{DED4D8C2-E279-4E8E-8CAD-FFBF301D022C}" destId="{BCEB5C42-9C7D-42FE-95A3-B3D6E9D685F3}" srcOrd="1" destOrd="0" presId="urn:microsoft.com/office/officeart/2005/8/layout/vList5"/>
    <dgm:cxn modelId="{40B3D3F1-FB05-4405-9ECB-4E73E6D48C84}" type="presParOf" srcId="{6C5EEC24-0358-4BF6-B34B-24B8B8E0EED8}" destId="{089CE521-75AA-4B0F-9F0D-C48F72CC82F2}" srcOrd="1" destOrd="0" presId="urn:microsoft.com/office/officeart/2005/8/layout/vList5"/>
    <dgm:cxn modelId="{36CCD157-FBC0-41AA-94C6-24D23B3D66F8}" type="presParOf" srcId="{6C5EEC24-0358-4BF6-B34B-24B8B8E0EED8}" destId="{018F418D-1C87-4EAB-BE90-7A615BB659DE}" srcOrd="2" destOrd="0" presId="urn:microsoft.com/office/officeart/2005/8/layout/vList5"/>
    <dgm:cxn modelId="{0AA50909-BB52-4D52-983C-716C2CBA5D3C}" type="presParOf" srcId="{018F418D-1C87-4EAB-BE90-7A615BB659DE}" destId="{33C775FE-C5B4-4710-8F6B-D4DFF91FBCA0}" srcOrd="0" destOrd="0" presId="urn:microsoft.com/office/officeart/2005/8/layout/vList5"/>
    <dgm:cxn modelId="{2C4F8FC5-3F9F-4173-A80F-8AD5F4DE88C1}" type="presParOf" srcId="{018F418D-1C87-4EAB-BE90-7A615BB659DE}" destId="{EBF6B7DD-4BDB-4D5F-9D19-BDDEA30529C5}" srcOrd="1" destOrd="0" presId="urn:microsoft.com/office/officeart/2005/8/layout/vList5"/>
    <dgm:cxn modelId="{A2C1D487-DE2A-4636-934A-6F1CAFB5FEFF}" type="presParOf" srcId="{6C5EEC24-0358-4BF6-B34B-24B8B8E0EED8}" destId="{251162D0-967D-4D61-983E-A052B1B22381}" srcOrd="3" destOrd="0" presId="urn:microsoft.com/office/officeart/2005/8/layout/vList5"/>
    <dgm:cxn modelId="{8F59C30D-A0AF-46B2-A0B7-32A73160F011}" type="presParOf" srcId="{6C5EEC24-0358-4BF6-B34B-24B8B8E0EED8}" destId="{080063F0-8D8B-4E1A-B68B-7AB8170C5AB1}" srcOrd="4" destOrd="0" presId="urn:microsoft.com/office/officeart/2005/8/layout/vList5"/>
    <dgm:cxn modelId="{41770519-EBF5-4954-99D1-E433BC61EA60}" type="presParOf" srcId="{080063F0-8D8B-4E1A-B68B-7AB8170C5AB1}" destId="{61C387E9-6720-4B27-99FB-39D7C92A88E3}" srcOrd="0" destOrd="0" presId="urn:microsoft.com/office/officeart/2005/8/layout/vList5"/>
    <dgm:cxn modelId="{67F7ABB7-3FD6-4108-A551-0FDEF47E21E0}" type="presParOf" srcId="{080063F0-8D8B-4E1A-B68B-7AB8170C5AB1}" destId="{90F1613E-A494-4E86-97B1-93D9D8672E6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5C89C09-39D5-4A70-A137-8AC380D54405}" type="doc">
      <dgm:prSet loTypeId="urn:microsoft.com/office/officeart/2008/layout/VerticalCurv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GB"/>
        </a:p>
      </dgm:t>
    </dgm:pt>
    <dgm:pt modelId="{4DE2FC8B-9FDA-42D8-9085-6A3A8E5CAD12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If by phone, request a formal acceptance in writing</a:t>
          </a:r>
          <a:endParaRPr lang="en-GB" sz="1800" dirty="0">
            <a:latin typeface="Nunito" pitchFamily="2" charset="0"/>
          </a:endParaRPr>
        </a:p>
      </dgm:t>
    </dgm:pt>
    <dgm:pt modelId="{40014388-03FC-4BCE-B495-7A2FF06A457C}" type="parTrans" cxnId="{7C27BB0F-DEDB-4E05-95E9-4894CA5F408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A533CDBD-C7DE-4016-AE03-EBED1A1E24B8}" type="sibTrans" cxnId="{7C27BB0F-DEDB-4E05-95E9-4894CA5F408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C9099657-D78D-4A77-A268-2C6AADC66C7A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Respond with a letter or email of acceptance</a:t>
          </a:r>
          <a:endParaRPr lang="en-GB" sz="1800" dirty="0">
            <a:latin typeface="Nunito" pitchFamily="2" charset="0"/>
          </a:endParaRPr>
        </a:p>
      </dgm:t>
    </dgm:pt>
    <dgm:pt modelId="{33E2081C-CFC9-44BB-926B-E5AC14E946C7}" type="parTrans" cxnId="{3A4B61D8-A241-4B54-B4D0-2E32AC84594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11DD3E6-5040-4393-88A9-6FD6B32DEF4A}" type="sibTrans" cxnId="{3A4B61D8-A241-4B54-B4D0-2E32AC84594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A45FF83E-433C-4E10-91B9-9F632921CAF9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Accept an offer with enthusiasm</a:t>
          </a:r>
          <a:endParaRPr lang="en-GB" sz="1800" dirty="0">
            <a:latin typeface="Nunito" pitchFamily="2" charset="0"/>
          </a:endParaRPr>
        </a:p>
      </dgm:t>
    </dgm:pt>
    <dgm:pt modelId="{210852E9-F90F-40A0-817C-FEB7DFDE216A}" type="parTrans" cxnId="{8EA52C65-006E-47C9-80CF-73B4AE528901}">
      <dgm:prSet/>
      <dgm:spPr/>
      <dgm:t>
        <a:bodyPr/>
        <a:lstStyle/>
        <a:p>
          <a:endParaRPr lang="en-GB"/>
        </a:p>
      </dgm:t>
    </dgm:pt>
    <dgm:pt modelId="{D81AA580-B561-446F-8AFC-B66F451560AC}" type="sibTrans" cxnId="{8EA52C65-006E-47C9-80CF-73B4AE528901}">
      <dgm:prSet/>
      <dgm:spPr/>
      <dgm:t>
        <a:bodyPr/>
        <a:lstStyle/>
        <a:p>
          <a:endParaRPr lang="en-GB"/>
        </a:p>
      </dgm:t>
    </dgm:pt>
    <dgm:pt modelId="{5952D66C-DAE7-4AEF-A70F-69C1F02AD66B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Use the model for positive messages when you write a letter of acceptance.</a:t>
          </a:r>
          <a:endParaRPr lang="en-GB" sz="1800" dirty="0">
            <a:latin typeface="Nunito" pitchFamily="2" charset="0"/>
          </a:endParaRPr>
        </a:p>
      </dgm:t>
    </dgm:pt>
    <dgm:pt modelId="{4A9BCF4B-0085-4236-8239-624654C01BF2}" type="parTrans" cxnId="{D553A80E-A0EF-4036-8312-F68D5F29FAAA}">
      <dgm:prSet/>
      <dgm:spPr/>
      <dgm:t>
        <a:bodyPr/>
        <a:lstStyle/>
        <a:p>
          <a:endParaRPr lang="en-GB"/>
        </a:p>
      </dgm:t>
    </dgm:pt>
    <dgm:pt modelId="{F81D488B-4C29-42F6-9828-2175AF422246}" type="sibTrans" cxnId="{D553A80E-A0EF-4036-8312-F68D5F29FAAA}">
      <dgm:prSet/>
      <dgm:spPr/>
      <dgm:t>
        <a:bodyPr/>
        <a:lstStyle/>
        <a:p>
          <a:endParaRPr lang="en-GB"/>
        </a:p>
      </dgm:t>
    </dgm:pt>
    <dgm:pt modelId="{954F4E06-0258-4985-9AED-7A7BAD4C1880}" type="pres">
      <dgm:prSet presAssocID="{95C89C09-39D5-4A70-A137-8AC380D54405}" presName="Name0" presStyleCnt="0">
        <dgm:presLayoutVars>
          <dgm:chMax val="7"/>
          <dgm:chPref val="7"/>
          <dgm:dir/>
        </dgm:presLayoutVars>
      </dgm:prSet>
      <dgm:spPr/>
    </dgm:pt>
    <dgm:pt modelId="{8C59EA6F-4E5C-4962-AA6F-926F11F38ADE}" type="pres">
      <dgm:prSet presAssocID="{95C89C09-39D5-4A70-A137-8AC380D54405}" presName="Name1" presStyleCnt="0"/>
      <dgm:spPr/>
    </dgm:pt>
    <dgm:pt modelId="{1A5C89E0-30DF-45A8-91B3-A5CCCBF2A698}" type="pres">
      <dgm:prSet presAssocID="{95C89C09-39D5-4A70-A137-8AC380D54405}" presName="cycle" presStyleCnt="0"/>
      <dgm:spPr/>
    </dgm:pt>
    <dgm:pt modelId="{F4E210CF-9801-4A2B-A867-D384CE8BF8BD}" type="pres">
      <dgm:prSet presAssocID="{95C89C09-39D5-4A70-A137-8AC380D54405}" presName="srcNode" presStyleLbl="node1" presStyleIdx="0" presStyleCnt="4"/>
      <dgm:spPr/>
    </dgm:pt>
    <dgm:pt modelId="{19792E79-D4BC-46F5-929B-E42BE8D1CE22}" type="pres">
      <dgm:prSet presAssocID="{95C89C09-39D5-4A70-A137-8AC380D54405}" presName="conn" presStyleLbl="parChTrans1D2" presStyleIdx="0" presStyleCnt="1"/>
      <dgm:spPr/>
    </dgm:pt>
    <dgm:pt modelId="{8A2C41E2-D999-4DEC-9B84-08F5379E049B}" type="pres">
      <dgm:prSet presAssocID="{95C89C09-39D5-4A70-A137-8AC380D54405}" presName="extraNode" presStyleLbl="node1" presStyleIdx="0" presStyleCnt="4"/>
      <dgm:spPr/>
    </dgm:pt>
    <dgm:pt modelId="{C636F077-8F76-4802-BDB5-46D6AC3B2395}" type="pres">
      <dgm:prSet presAssocID="{95C89C09-39D5-4A70-A137-8AC380D54405}" presName="dstNode" presStyleLbl="node1" presStyleIdx="0" presStyleCnt="4"/>
      <dgm:spPr/>
    </dgm:pt>
    <dgm:pt modelId="{72C52B40-0782-40DB-BD4A-227E05B2100A}" type="pres">
      <dgm:prSet presAssocID="{4DE2FC8B-9FDA-42D8-9085-6A3A8E5CAD12}" presName="text_1" presStyleLbl="node1" presStyleIdx="0" presStyleCnt="4">
        <dgm:presLayoutVars>
          <dgm:bulletEnabled val="1"/>
        </dgm:presLayoutVars>
      </dgm:prSet>
      <dgm:spPr/>
    </dgm:pt>
    <dgm:pt modelId="{0B55B57D-924D-4BE8-9F74-4F3B40532885}" type="pres">
      <dgm:prSet presAssocID="{4DE2FC8B-9FDA-42D8-9085-6A3A8E5CAD12}" presName="accent_1" presStyleCnt="0"/>
      <dgm:spPr/>
    </dgm:pt>
    <dgm:pt modelId="{D751F104-F985-4F93-93A2-B8E34F8DBF88}" type="pres">
      <dgm:prSet presAssocID="{4DE2FC8B-9FDA-42D8-9085-6A3A8E5CAD12}" presName="accentRepeatNode" presStyleLbl="solidFgAcc1" presStyleIdx="0" presStyleCnt="4"/>
      <dgm:spPr/>
    </dgm:pt>
    <dgm:pt modelId="{792BB952-EEF1-4A75-B1A2-17F3E5DEA277}" type="pres">
      <dgm:prSet presAssocID="{5952D66C-DAE7-4AEF-A70F-69C1F02AD66B}" presName="text_2" presStyleLbl="node1" presStyleIdx="1" presStyleCnt="4">
        <dgm:presLayoutVars>
          <dgm:bulletEnabled val="1"/>
        </dgm:presLayoutVars>
      </dgm:prSet>
      <dgm:spPr/>
    </dgm:pt>
    <dgm:pt modelId="{0D82F3F1-3E71-4F10-B907-DF55A7D2D8BD}" type="pres">
      <dgm:prSet presAssocID="{5952D66C-DAE7-4AEF-A70F-69C1F02AD66B}" presName="accent_2" presStyleCnt="0"/>
      <dgm:spPr/>
    </dgm:pt>
    <dgm:pt modelId="{8E10C02F-6D95-41E9-8197-294E7BC94597}" type="pres">
      <dgm:prSet presAssocID="{5952D66C-DAE7-4AEF-A70F-69C1F02AD66B}" presName="accentRepeatNode" presStyleLbl="solidFgAcc1" presStyleIdx="1" presStyleCnt="4"/>
      <dgm:spPr/>
    </dgm:pt>
    <dgm:pt modelId="{52009C81-B39D-47E6-AB4F-0EF9EC9A7478}" type="pres">
      <dgm:prSet presAssocID="{C9099657-D78D-4A77-A268-2C6AADC66C7A}" presName="text_3" presStyleLbl="node1" presStyleIdx="2" presStyleCnt="4">
        <dgm:presLayoutVars>
          <dgm:bulletEnabled val="1"/>
        </dgm:presLayoutVars>
      </dgm:prSet>
      <dgm:spPr/>
    </dgm:pt>
    <dgm:pt modelId="{EAB80258-405E-48C2-99B5-0F95D3E90B73}" type="pres">
      <dgm:prSet presAssocID="{C9099657-D78D-4A77-A268-2C6AADC66C7A}" presName="accent_3" presStyleCnt="0"/>
      <dgm:spPr/>
    </dgm:pt>
    <dgm:pt modelId="{1CDD7D77-2186-40C2-8DF1-F3BB3D32C4E1}" type="pres">
      <dgm:prSet presAssocID="{C9099657-D78D-4A77-A268-2C6AADC66C7A}" presName="accentRepeatNode" presStyleLbl="solidFgAcc1" presStyleIdx="2" presStyleCnt="4"/>
      <dgm:spPr/>
    </dgm:pt>
    <dgm:pt modelId="{1E5741CA-4E92-44B3-B43F-BB6F591A5DA0}" type="pres">
      <dgm:prSet presAssocID="{A45FF83E-433C-4E10-91B9-9F632921CAF9}" presName="text_4" presStyleLbl="node1" presStyleIdx="3" presStyleCnt="4">
        <dgm:presLayoutVars>
          <dgm:bulletEnabled val="1"/>
        </dgm:presLayoutVars>
      </dgm:prSet>
      <dgm:spPr/>
    </dgm:pt>
    <dgm:pt modelId="{F5BA4181-DF5D-463E-9E0A-C03FDCC46535}" type="pres">
      <dgm:prSet presAssocID="{A45FF83E-433C-4E10-91B9-9F632921CAF9}" presName="accent_4" presStyleCnt="0"/>
      <dgm:spPr/>
    </dgm:pt>
    <dgm:pt modelId="{66CAB503-26B0-4E56-B623-6C05A00C3D56}" type="pres">
      <dgm:prSet presAssocID="{A45FF83E-433C-4E10-91B9-9F632921CAF9}" presName="accentRepeatNode" presStyleLbl="solidFgAcc1" presStyleIdx="3" presStyleCnt="4"/>
      <dgm:spPr/>
    </dgm:pt>
  </dgm:ptLst>
  <dgm:cxnLst>
    <dgm:cxn modelId="{D553A80E-A0EF-4036-8312-F68D5F29FAAA}" srcId="{95C89C09-39D5-4A70-A137-8AC380D54405}" destId="{5952D66C-DAE7-4AEF-A70F-69C1F02AD66B}" srcOrd="1" destOrd="0" parTransId="{4A9BCF4B-0085-4236-8239-624654C01BF2}" sibTransId="{F81D488B-4C29-42F6-9828-2175AF422246}"/>
    <dgm:cxn modelId="{7C27BB0F-DEDB-4E05-95E9-4894CA5F408C}" srcId="{95C89C09-39D5-4A70-A137-8AC380D54405}" destId="{4DE2FC8B-9FDA-42D8-9085-6A3A8E5CAD12}" srcOrd="0" destOrd="0" parTransId="{40014388-03FC-4BCE-B495-7A2FF06A457C}" sibTransId="{A533CDBD-C7DE-4016-AE03-EBED1A1E24B8}"/>
    <dgm:cxn modelId="{509AEC38-FC0B-4C71-BF7A-3E2E94753442}" type="presOf" srcId="{A45FF83E-433C-4E10-91B9-9F632921CAF9}" destId="{1E5741CA-4E92-44B3-B43F-BB6F591A5DA0}" srcOrd="0" destOrd="0" presId="urn:microsoft.com/office/officeart/2008/layout/VerticalCurvedList"/>
    <dgm:cxn modelId="{57F12A3C-5962-4A6D-A8D9-F7D4386807EF}" type="presOf" srcId="{95C89C09-39D5-4A70-A137-8AC380D54405}" destId="{954F4E06-0258-4985-9AED-7A7BAD4C1880}" srcOrd="0" destOrd="0" presId="urn:microsoft.com/office/officeart/2008/layout/VerticalCurvedList"/>
    <dgm:cxn modelId="{8EA52C65-006E-47C9-80CF-73B4AE528901}" srcId="{95C89C09-39D5-4A70-A137-8AC380D54405}" destId="{A45FF83E-433C-4E10-91B9-9F632921CAF9}" srcOrd="3" destOrd="0" parTransId="{210852E9-F90F-40A0-817C-FEB7DFDE216A}" sibTransId="{D81AA580-B561-446F-8AFC-B66F451560AC}"/>
    <dgm:cxn modelId="{02FC8F75-C1BF-4652-81BA-5ACD3BA8257A}" type="presOf" srcId="{A533CDBD-C7DE-4016-AE03-EBED1A1E24B8}" destId="{19792E79-D4BC-46F5-929B-E42BE8D1CE22}" srcOrd="0" destOrd="0" presId="urn:microsoft.com/office/officeart/2008/layout/VerticalCurvedList"/>
    <dgm:cxn modelId="{F028E37C-6FC5-4BA1-81D1-6DBF1C5B6D5E}" type="presOf" srcId="{5952D66C-DAE7-4AEF-A70F-69C1F02AD66B}" destId="{792BB952-EEF1-4A75-B1A2-17F3E5DEA277}" srcOrd="0" destOrd="0" presId="urn:microsoft.com/office/officeart/2008/layout/VerticalCurvedList"/>
    <dgm:cxn modelId="{10AFEE8E-71A9-4A1C-A55F-13478C4796B8}" type="presOf" srcId="{4DE2FC8B-9FDA-42D8-9085-6A3A8E5CAD12}" destId="{72C52B40-0782-40DB-BD4A-227E05B2100A}" srcOrd="0" destOrd="0" presId="urn:microsoft.com/office/officeart/2008/layout/VerticalCurvedList"/>
    <dgm:cxn modelId="{6F8440A8-D6F9-4CD0-8BB1-34E3F9FDBAFE}" type="presOf" srcId="{C9099657-D78D-4A77-A268-2C6AADC66C7A}" destId="{52009C81-B39D-47E6-AB4F-0EF9EC9A7478}" srcOrd="0" destOrd="0" presId="urn:microsoft.com/office/officeart/2008/layout/VerticalCurvedList"/>
    <dgm:cxn modelId="{3A4B61D8-A241-4B54-B4D0-2E32AC84594A}" srcId="{95C89C09-39D5-4A70-A137-8AC380D54405}" destId="{C9099657-D78D-4A77-A268-2C6AADC66C7A}" srcOrd="2" destOrd="0" parTransId="{33E2081C-CFC9-44BB-926B-E5AC14E946C7}" sibTransId="{111DD3E6-5040-4393-88A9-6FD6B32DEF4A}"/>
    <dgm:cxn modelId="{5F594A75-9958-411E-984B-41E023A20F69}" type="presParOf" srcId="{954F4E06-0258-4985-9AED-7A7BAD4C1880}" destId="{8C59EA6F-4E5C-4962-AA6F-926F11F38ADE}" srcOrd="0" destOrd="0" presId="urn:microsoft.com/office/officeart/2008/layout/VerticalCurvedList"/>
    <dgm:cxn modelId="{DDCE9C00-5E3D-40AE-9652-8C9BD1B03C3C}" type="presParOf" srcId="{8C59EA6F-4E5C-4962-AA6F-926F11F38ADE}" destId="{1A5C89E0-30DF-45A8-91B3-A5CCCBF2A698}" srcOrd="0" destOrd="0" presId="urn:microsoft.com/office/officeart/2008/layout/VerticalCurvedList"/>
    <dgm:cxn modelId="{E05546D3-5F15-49B3-AF92-C2C518A4026D}" type="presParOf" srcId="{1A5C89E0-30DF-45A8-91B3-A5CCCBF2A698}" destId="{F4E210CF-9801-4A2B-A867-D384CE8BF8BD}" srcOrd="0" destOrd="0" presId="urn:microsoft.com/office/officeart/2008/layout/VerticalCurvedList"/>
    <dgm:cxn modelId="{EAB51BDC-0094-4851-BB77-80BC9E842655}" type="presParOf" srcId="{1A5C89E0-30DF-45A8-91B3-A5CCCBF2A698}" destId="{19792E79-D4BC-46F5-929B-E42BE8D1CE22}" srcOrd="1" destOrd="0" presId="urn:microsoft.com/office/officeart/2008/layout/VerticalCurvedList"/>
    <dgm:cxn modelId="{1516761B-9017-4AE7-A63D-919E7C5D04E2}" type="presParOf" srcId="{1A5C89E0-30DF-45A8-91B3-A5CCCBF2A698}" destId="{8A2C41E2-D999-4DEC-9B84-08F5379E049B}" srcOrd="2" destOrd="0" presId="urn:microsoft.com/office/officeart/2008/layout/VerticalCurvedList"/>
    <dgm:cxn modelId="{0A8EAB0F-ECB5-4412-978F-8A5C1C8EB2FC}" type="presParOf" srcId="{1A5C89E0-30DF-45A8-91B3-A5CCCBF2A698}" destId="{C636F077-8F76-4802-BDB5-46D6AC3B2395}" srcOrd="3" destOrd="0" presId="urn:microsoft.com/office/officeart/2008/layout/VerticalCurvedList"/>
    <dgm:cxn modelId="{EAAE26FC-BFEF-4E06-ADFF-9A2F61D6BD14}" type="presParOf" srcId="{8C59EA6F-4E5C-4962-AA6F-926F11F38ADE}" destId="{72C52B40-0782-40DB-BD4A-227E05B2100A}" srcOrd="1" destOrd="0" presId="urn:microsoft.com/office/officeart/2008/layout/VerticalCurvedList"/>
    <dgm:cxn modelId="{06F7D487-2978-4AA6-845F-661A4EDD79DA}" type="presParOf" srcId="{8C59EA6F-4E5C-4962-AA6F-926F11F38ADE}" destId="{0B55B57D-924D-4BE8-9F74-4F3B40532885}" srcOrd="2" destOrd="0" presId="urn:microsoft.com/office/officeart/2008/layout/VerticalCurvedList"/>
    <dgm:cxn modelId="{62F1C65E-3C50-4D1B-93B8-2C2CF502F01C}" type="presParOf" srcId="{0B55B57D-924D-4BE8-9F74-4F3B40532885}" destId="{D751F104-F985-4F93-93A2-B8E34F8DBF88}" srcOrd="0" destOrd="0" presId="urn:microsoft.com/office/officeart/2008/layout/VerticalCurvedList"/>
    <dgm:cxn modelId="{DBEE25D0-94B0-4C1B-9F42-C0A01DA575B9}" type="presParOf" srcId="{8C59EA6F-4E5C-4962-AA6F-926F11F38ADE}" destId="{792BB952-EEF1-4A75-B1A2-17F3E5DEA277}" srcOrd="3" destOrd="0" presId="urn:microsoft.com/office/officeart/2008/layout/VerticalCurvedList"/>
    <dgm:cxn modelId="{95AFE265-69B2-43C3-9B83-517190FA959F}" type="presParOf" srcId="{8C59EA6F-4E5C-4962-AA6F-926F11F38ADE}" destId="{0D82F3F1-3E71-4F10-B907-DF55A7D2D8BD}" srcOrd="4" destOrd="0" presId="urn:microsoft.com/office/officeart/2008/layout/VerticalCurvedList"/>
    <dgm:cxn modelId="{BF0A7244-960C-496F-BC97-60935AE97E83}" type="presParOf" srcId="{0D82F3F1-3E71-4F10-B907-DF55A7D2D8BD}" destId="{8E10C02F-6D95-41E9-8197-294E7BC94597}" srcOrd="0" destOrd="0" presId="urn:microsoft.com/office/officeart/2008/layout/VerticalCurvedList"/>
    <dgm:cxn modelId="{F000AFA5-9494-404F-991A-ACC6CA1B7D60}" type="presParOf" srcId="{8C59EA6F-4E5C-4962-AA6F-926F11F38ADE}" destId="{52009C81-B39D-47E6-AB4F-0EF9EC9A7478}" srcOrd="5" destOrd="0" presId="urn:microsoft.com/office/officeart/2008/layout/VerticalCurvedList"/>
    <dgm:cxn modelId="{95B64DA3-750B-46E4-ABAD-0DF65DF65A9D}" type="presParOf" srcId="{8C59EA6F-4E5C-4962-AA6F-926F11F38ADE}" destId="{EAB80258-405E-48C2-99B5-0F95D3E90B73}" srcOrd="6" destOrd="0" presId="urn:microsoft.com/office/officeart/2008/layout/VerticalCurvedList"/>
    <dgm:cxn modelId="{1D52B485-1BFD-4F90-9203-2DCB1B643276}" type="presParOf" srcId="{EAB80258-405E-48C2-99B5-0F95D3E90B73}" destId="{1CDD7D77-2186-40C2-8DF1-F3BB3D32C4E1}" srcOrd="0" destOrd="0" presId="urn:microsoft.com/office/officeart/2008/layout/VerticalCurvedList"/>
    <dgm:cxn modelId="{D2181AC8-EA1E-4647-8769-A7ACB5C5A546}" type="presParOf" srcId="{8C59EA6F-4E5C-4962-AA6F-926F11F38ADE}" destId="{1E5741CA-4E92-44B3-B43F-BB6F591A5DA0}" srcOrd="7" destOrd="0" presId="urn:microsoft.com/office/officeart/2008/layout/VerticalCurvedList"/>
    <dgm:cxn modelId="{9123A07F-3FB7-40F6-94A1-777EF44491E6}" type="presParOf" srcId="{8C59EA6F-4E5C-4962-AA6F-926F11F38ADE}" destId="{F5BA4181-DF5D-463E-9E0A-C03FDCC46535}" srcOrd="8" destOrd="0" presId="urn:microsoft.com/office/officeart/2008/layout/VerticalCurvedList"/>
    <dgm:cxn modelId="{2F7EFADB-6709-41D8-8E21-EC7E034C051A}" type="presParOf" srcId="{F5BA4181-DF5D-463E-9E0A-C03FDCC46535}" destId="{66CAB503-26B0-4E56-B623-6C05A00C3D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5C89C09-39D5-4A70-A137-8AC380D54405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DE2FC8B-9FDA-42D8-9085-6A3A8E5CAD12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Write a prompt and cordial letter or email</a:t>
          </a:r>
          <a:endParaRPr lang="en-GB" sz="1800" dirty="0">
            <a:latin typeface="Nunito" pitchFamily="2" charset="0"/>
          </a:endParaRPr>
        </a:p>
      </dgm:t>
    </dgm:pt>
    <dgm:pt modelId="{40014388-03FC-4BCE-B495-7A2FF06A457C}" type="parTrans" cxnId="{7C27BB0F-DEDB-4E05-95E9-4894CA5F408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A533CDBD-C7DE-4016-AE03-EBED1A1E24B8}" type="sibTrans" cxnId="{7C27BB0F-DEDB-4E05-95E9-4894CA5F408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C9099657-D78D-4A77-A268-2C6AADC66C7A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Explain your reasons and allow for future possibilities</a:t>
          </a:r>
          <a:endParaRPr lang="en-GB" sz="1800" dirty="0">
            <a:latin typeface="Nunito" pitchFamily="2" charset="0"/>
          </a:endParaRPr>
        </a:p>
      </dgm:t>
    </dgm:pt>
    <dgm:pt modelId="{33E2081C-CFC9-44BB-926B-E5AC14E946C7}" type="parTrans" cxnId="{3A4B61D8-A241-4B54-B4D0-2E32AC84594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11DD3E6-5040-4393-88A9-6FD6B32DEF4A}" type="sibTrans" cxnId="{3A4B61D8-A241-4B54-B4D0-2E32AC84594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A45FF83E-433C-4E10-91B9-9F632921CAF9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Lets the employer know why you have chosen a particular competitor and turned down an offer</a:t>
          </a:r>
          <a:endParaRPr lang="en-GB" sz="1800" dirty="0">
            <a:latin typeface="Nunito" pitchFamily="2" charset="0"/>
          </a:endParaRPr>
        </a:p>
      </dgm:t>
    </dgm:pt>
    <dgm:pt modelId="{210852E9-F90F-40A0-817C-FEB7DFDE216A}" type="parTrans" cxnId="{8EA52C65-006E-47C9-80CF-73B4AE528901}">
      <dgm:prSet/>
      <dgm:spPr/>
      <dgm:t>
        <a:bodyPr/>
        <a:lstStyle/>
        <a:p>
          <a:endParaRPr lang="en-GB"/>
        </a:p>
      </dgm:t>
    </dgm:pt>
    <dgm:pt modelId="{D81AA580-B561-446F-8AFC-B66F451560AC}" type="sibTrans" cxnId="{8EA52C65-006E-47C9-80CF-73B4AE528901}">
      <dgm:prSet/>
      <dgm:spPr/>
      <dgm:t>
        <a:bodyPr/>
        <a:lstStyle/>
        <a:p>
          <a:endParaRPr lang="en-GB"/>
        </a:p>
      </dgm:t>
    </dgm:pt>
    <dgm:pt modelId="{3B4542EF-357E-479D-B3B5-54AD7CF6652D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If you are declining an offer, do so tactfully, using the model for negative messages. </a:t>
          </a:r>
          <a:endParaRPr lang="en-GB" sz="1800" dirty="0">
            <a:latin typeface="Nunito" pitchFamily="2" charset="0"/>
          </a:endParaRPr>
        </a:p>
      </dgm:t>
    </dgm:pt>
    <dgm:pt modelId="{7F989D7E-F4C5-4D41-B8BA-ECEA5F73A620}" type="parTrans" cxnId="{350C3505-19A7-4835-94D0-72FFB05209E4}">
      <dgm:prSet/>
      <dgm:spPr/>
      <dgm:t>
        <a:bodyPr/>
        <a:lstStyle/>
        <a:p>
          <a:endParaRPr lang="en-GB"/>
        </a:p>
      </dgm:t>
    </dgm:pt>
    <dgm:pt modelId="{A242DF10-0D8B-49C3-9E5E-FBFD5F60D3A3}" type="sibTrans" cxnId="{350C3505-19A7-4835-94D0-72FFB05209E4}">
      <dgm:prSet/>
      <dgm:spPr/>
      <dgm:t>
        <a:bodyPr/>
        <a:lstStyle/>
        <a:p>
          <a:endParaRPr lang="en-GB"/>
        </a:p>
      </dgm:t>
    </dgm:pt>
    <dgm:pt modelId="{954F4E06-0258-4985-9AED-7A7BAD4C1880}" type="pres">
      <dgm:prSet presAssocID="{95C89C09-39D5-4A70-A137-8AC380D54405}" presName="Name0" presStyleCnt="0">
        <dgm:presLayoutVars>
          <dgm:chMax val="7"/>
          <dgm:chPref val="7"/>
          <dgm:dir/>
        </dgm:presLayoutVars>
      </dgm:prSet>
      <dgm:spPr/>
    </dgm:pt>
    <dgm:pt modelId="{8C59EA6F-4E5C-4962-AA6F-926F11F38ADE}" type="pres">
      <dgm:prSet presAssocID="{95C89C09-39D5-4A70-A137-8AC380D54405}" presName="Name1" presStyleCnt="0"/>
      <dgm:spPr/>
    </dgm:pt>
    <dgm:pt modelId="{1A5C89E0-30DF-45A8-91B3-A5CCCBF2A698}" type="pres">
      <dgm:prSet presAssocID="{95C89C09-39D5-4A70-A137-8AC380D54405}" presName="cycle" presStyleCnt="0"/>
      <dgm:spPr/>
    </dgm:pt>
    <dgm:pt modelId="{F4E210CF-9801-4A2B-A867-D384CE8BF8BD}" type="pres">
      <dgm:prSet presAssocID="{95C89C09-39D5-4A70-A137-8AC380D54405}" presName="srcNode" presStyleLbl="node1" presStyleIdx="0" presStyleCnt="4"/>
      <dgm:spPr/>
    </dgm:pt>
    <dgm:pt modelId="{19792E79-D4BC-46F5-929B-E42BE8D1CE22}" type="pres">
      <dgm:prSet presAssocID="{95C89C09-39D5-4A70-A137-8AC380D54405}" presName="conn" presStyleLbl="parChTrans1D2" presStyleIdx="0" presStyleCnt="1"/>
      <dgm:spPr/>
    </dgm:pt>
    <dgm:pt modelId="{8A2C41E2-D999-4DEC-9B84-08F5379E049B}" type="pres">
      <dgm:prSet presAssocID="{95C89C09-39D5-4A70-A137-8AC380D54405}" presName="extraNode" presStyleLbl="node1" presStyleIdx="0" presStyleCnt="4"/>
      <dgm:spPr/>
    </dgm:pt>
    <dgm:pt modelId="{C636F077-8F76-4802-BDB5-46D6AC3B2395}" type="pres">
      <dgm:prSet presAssocID="{95C89C09-39D5-4A70-A137-8AC380D54405}" presName="dstNode" presStyleLbl="node1" presStyleIdx="0" presStyleCnt="4"/>
      <dgm:spPr/>
    </dgm:pt>
    <dgm:pt modelId="{72C52B40-0782-40DB-BD4A-227E05B2100A}" type="pres">
      <dgm:prSet presAssocID="{4DE2FC8B-9FDA-42D8-9085-6A3A8E5CAD12}" presName="text_1" presStyleLbl="node1" presStyleIdx="0" presStyleCnt="4">
        <dgm:presLayoutVars>
          <dgm:bulletEnabled val="1"/>
        </dgm:presLayoutVars>
      </dgm:prSet>
      <dgm:spPr/>
    </dgm:pt>
    <dgm:pt modelId="{0B55B57D-924D-4BE8-9F74-4F3B40532885}" type="pres">
      <dgm:prSet presAssocID="{4DE2FC8B-9FDA-42D8-9085-6A3A8E5CAD12}" presName="accent_1" presStyleCnt="0"/>
      <dgm:spPr/>
    </dgm:pt>
    <dgm:pt modelId="{D751F104-F985-4F93-93A2-B8E34F8DBF88}" type="pres">
      <dgm:prSet presAssocID="{4DE2FC8B-9FDA-42D8-9085-6A3A8E5CAD12}" presName="accentRepeatNode" presStyleLbl="solidFgAcc1" presStyleIdx="0" presStyleCnt="4" custLinFactNeighborY="-4624"/>
      <dgm:spPr/>
    </dgm:pt>
    <dgm:pt modelId="{1E8F95B4-5FEA-4CE5-9E48-891671ECE1AC}" type="pres">
      <dgm:prSet presAssocID="{3B4542EF-357E-479D-B3B5-54AD7CF6652D}" presName="text_2" presStyleLbl="node1" presStyleIdx="1" presStyleCnt="4">
        <dgm:presLayoutVars>
          <dgm:bulletEnabled val="1"/>
        </dgm:presLayoutVars>
      </dgm:prSet>
      <dgm:spPr/>
    </dgm:pt>
    <dgm:pt modelId="{D97B416B-97B3-4C43-967D-C181F261B399}" type="pres">
      <dgm:prSet presAssocID="{3B4542EF-357E-479D-B3B5-54AD7CF6652D}" presName="accent_2" presStyleCnt="0"/>
      <dgm:spPr/>
    </dgm:pt>
    <dgm:pt modelId="{59000971-0C77-47F8-A191-F1C4CE00ADD6}" type="pres">
      <dgm:prSet presAssocID="{3B4542EF-357E-479D-B3B5-54AD7CF6652D}" presName="accentRepeatNode" presStyleLbl="solidFgAcc1" presStyleIdx="1" presStyleCnt="4"/>
      <dgm:spPr/>
    </dgm:pt>
    <dgm:pt modelId="{F3FB5171-AB87-4C2A-8183-51806115C3B5}" type="pres">
      <dgm:prSet presAssocID="{C9099657-D78D-4A77-A268-2C6AADC66C7A}" presName="text_3" presStyleLbl="node1" presStyleIdx="2" presStyleCnt="4">
        <dgm:presLayoutVars>
          <dgm:bulletEnabled val="1"/>
        </dgm:presLayoutVars>
      </dgm:prSet>
      <dgm:spPr/>
    </dgm:pt>
    <dgm:pt modelId="{BE92085E-2A21-4BAD-A87B-2D45E182D517}" type="pres">
      <dgm:prSet presAssocID="{C9099657-D78D-4A77-A268-2C6AADC66C7A}" presName="accent_3" presStyleCnt="0"/>
      <dgm:spPr/>
    </dgm:pt>
    <dgm:pt modelId="{1CDD7D77-2186-40C2-8DF1-F3BB3D32C4E1}" type="pres">
      <dgm:prSet presAssocID="{C9099657-D78D-4A77-A268-2C6AADC66C7A}" presName="accentRepeatNode" presStyleLbl="solidFgAcc1" presStyleIdx="2" presStyleCnt="4"/>
      <dgm:spPr/>
    </dgm:pt>
    <dgm:pt modelId="{EB634A51-2112-46C0-9BFC-72AC404CC248}" type="pres">
      <dgm:prSet presAssocID="{A45FF83E-433C-4E10-91B9-9F632921CAF9}" presName="text_4" presStyleLbl="node1" presStyleIdx="3" presStyleCnt="4">
        <dgm:presLayoutVars>
          <dgm:bulletEnabled val="1"/>
        </dgm:presLayoutVars>
      </dgm:prSet>
      <dgm:spPr/>
    </dgm:pt>
    <dgm:pt modelId="{F932F576-75E3-47EA-A43E-FCA9778FC668}" type="pres">
      <dgm:prSet presAssocID="{A45FF83E-433C-4E10-91B9-9F632921CAF9}" presName="accent_4" presStyleCnt="0"/>
      <dgm:spPr/>
    </dgm:pt>
    <dgm:pt modelId="{66CAB503-26B0-4E56-B623-6C05A00C3D56}" type="pres">
      <dgm:prSet presAssocID="{A45FF83E-433C-4E10-91B9-9F632921CAF9}" presName="accentRepeatNode" presStyleLbl="solidFgAcc1" presStyleIdx="3" presStyleCnt="4"/>
      <dgm:spPr/>
    </dgm:pt>
  </dgm:ptLst>
  <dgm:cxnLst>
    <dgm:cxn modelId="{350C3505-19A7-4835-94D0-72FFB05209E4}" srcId="{95C89C09-39D5-4A70-A137-8AC380D54405}" destId="{3B4542EF-357E-479D-B3B5-54AD7CF6652D}" srcOrd="1" destOrd="0" parTransId="{7F989D7E-F4C5-4D41-B8BA-ECEA5F73A620}" sibTransId="{A242DF10-0D8B-49C3-9E5E-FBFD5F60D3A3}"/>
    <dgm:cxn modelId="{1592CD0E-6871-4FB6-B040-7403E5E7DCA5}" type="presOf" srcId="{3B4542EF-357E-479D-B3B5-54AD7CF6652D}" destId="{1E8F95B4-5FEA-4CE5-9E48-891671ECE1AC}" srcOrd="0" destOrd="0" presId="urn:microsoft.com/office/officeart/2008/layout/VerticalCurvedList"/>
    <dgm:cxn modelId="{7C27BB0F-DEDB-4E05-95E9-4894CA5F408C}" srcId="{95C89C09-39D5-4A70-A137-8AC380D54405}" destId="{4DE2FC8B-9FDA-42D8-9085-6A3A8E5CAD12}" srcOrd="0" destOrd="0" parTransId="{40014388-03FC-4BCE-B495-7A2FF06A457C}" sibTransId="{A533CDBD-C7DE-4016-AE03-EBED1A1E24B8}"/>
    <dgm:cxn modelId="{57F12A3C-5962-4A6D-A8D9-F7D4386807EF}" type="presOf" srcId="{95C89C09-39D5-4A70-A137-8AC380D54405}" destId="{954F4E06-0258-4985-9AED-7A7BAD4C1880}" srcOrd="0" destOrd="0" presId="urn:microsoft.com/office/officeart/2008/layout/VerticalCurvedList"/>
    <dgm:cxn modelId="{8EA52C65-006E-47C9-80CF-73B4AE528901}" srcId="{95C89C09-39D5-4A70-A137-8AC380D54405}" destId="{A45FF83E-433C-4E10-91B9-9F632921CAF9}" srcOrd="3" destOrd="0" parTransId="{210852E9-F90F-40A0-817C-FEB7DFDE216A}" sibTransId="{D81AA580-B561-446F-8AFC-B66F451560AC}"/>
    <dgm:cxn modelId="{AA63456B-A195-4D40-9D76-692F0E2443DF}" type="presOf" srcId="{A45FF83E-433C-4E10-91B9-9F632921CAF9}" destId="{EB634A51-2112-46C0-9BFC-72AC404CC248}" srcOrd="0" destOrd="0" presId="urn:microsoft.com/office/officeart/2008/layout/VerticalCurvedList"/>
    <dgm:cxn modelId="{02FC8F75-C1BF-4652-81BA-5ACD3BA8257A}" type="presOf" srcId="{A533CDBD-C7DE-4016-AE03-EBED1A1E24B8}" destId="{19792E79-D4BC-46F5-929B-E42BE8D1CE22}" srcOrd="0" destOrd="0" presId="urn:microsoft.com/office/officeart/2008/layout/VerticalCurvedList"/>
    <dgm:cxn modelId="{90E33F59-ECE9-4A51-8425-24DA56D90EDC}" type="presOf" srcId="{C9099657-D78D-4A77-A268-2C6AADC66C7A}" destId="{F3FB5171-AB87-4C2A-8183-51806115C3B5}" srcOrd="0" destOrd="0" presId="urn:microsoft.com/office/officeart/2008/layout/VerticalCurvedList"/>
    <dgm:cxn modelId="{10AFEE8E-71A9-4A1C-A55F-13478C4796B8}" type="presOf" srcId="{4DE2FC8B-9FDA-42D8-9085-6A3A8E5CAD12}" destId="{72C52B40-0782-40DB-BD4A-227E05B2100A}" srcOrd="0" destOrd="0" presId="urn:microsoft.com/office/officeart/2008/layout/VerticalCurvedList"/>
    <dgm:cxn modelId="{3A4B61D8-A241-4B54-B4D0-2E32AC84594A}" srcId="{95C89C09-39D5-4A70-A137-8AC380D54405}" destId="{C9099657-D78D-4A77-A268-2C6AADC66C7A}" srcOrd="2" destOrd="0" parTransId="{33E2081C-CFC9-44BB-926B-E5AC14E946C7}" sibTransId="{111DD3E6-5040-4393-88A9-6FD6B32DEF4A}"/>
    <dgm:cxn modelId="{5F594A75-9958-411E-984B-41E023A20F69}" type="presParOf" srcId="{954F4E06-0258-4985-9AED-7A7BAD4C1880}" destId="{8C59EA6F-4E5C-4962-AA6F-926F11F38ADE}" srcOrd="0" destOrd="0" presId="urn:microsoft.com/office/officeart/2008/layout/VerticalCurvedList"/>
    <dgm:cxn modelId="{DDCE9C00-5E3D-40AE-9652-8C9BD1B03C3C}" type="presParOf" srcId="{8C59EA6F-4E5C-4962-AA6F-926F11F38ADE}" destId="{1A5C89E0-30DF-45A8-91B3-A5CCCBF2A698}" srcOrd="0" destOrd="0" presId="urn:microsoft.com/office/officeart/2008/layout/VerticalCurvedList"/>
    <dgm:cxn modelId="{E05546D3-5F15-49B3-AF92-C2C518A4026D}" type="presParOf" srcId="{1A5C89E0-30DF-45A8-91B3-A5CCCBF2A698}" destId="{F4E210CF-9801-4A2B-A867-D384CE8BF8BD}" srcOrd="0" destOrd="0" presId="urn:microsoft.com/office/officeart/2008/layout/VerticalCurvedList"/>
    <dgm:cxn modelId="{EAB51BDC-0094-4851-BB77-80BC9E842655}" type="presParOf" srcId="{1A5C89E0-30DF-45A8-91B3-A5CCCBF2A698}" destId="{19792E79-D4BC-46F5-929B-E42BE8D1CE22}" srcOrd="1" destOrd="0" presId="urn:microsoft.com/office/officeart/2008/layout/VerticalCurvedList"/>
    <dgm:cxn modelId="{1516761B-9017-4AE7-A63D-919E7C5D04E2}" type="presParOf" srcId="{1A5C89E0-30DF-45A8-91B3-A5CCCBF2A698}" destId="{8A2C41E2-D999-4DEC-9B84-08F5379E049B}" srcOrd="2" destOrd="0" presId="urn:microsoft.com/office/officeart/2008/layout/VerticalCurvedList"/>
    <dgm:cxn modelId="{0A8EAB0F-ECB5-4412-978F-8A5C1C8EB2FC}" type="presParOf" srcId="{1A5C89E0-30DF-45A8-91B3-A5CCCBF2A698}" destId="{C636F077-8F76-4802-BDB5-46D6AC3B2395}" srcOrd="3" destOrd="0" presId="urn:microsoft.com/office/officeart/2008/layout/VerticalCurvedList"/>
    <dgm:cxn modelId="{EAAE26FC-BFEF-4E06-ADFF-9A2F61D6BD14}" type="presParOf" srcId="{8C59EA6F-4E5C-4962-AA6F-926F11F38ADE}" destId="{72C52B40-0782-40DB-BD4A-227E05B2100A}" srcOrd="1" destOrd="0" presId="urn:microsoft.com/office/officeart/2008/layout/VerticalCurvedList"/>
    <dgm:cxn modelId="{06F7D487-2978-4AA6-845F-661A4EDD79DA}" type="presParOf" srcId="{8C59EA6F-4E5C-4962-AA6F-926F11F38ADE}" destId="{0B55B57D-924D-4BE8-9F74-4F3B40532885}" srcOrd="2" destOrd="0" presId="urn:microsoft.com/office/officeart/2008/layout/VerticalCurvedList"/>
    <dgm:cxn modelId="{62F1C65E-3C50-4D1B-93B8-2C2CF502F01C}" type="presParOf" srcId="{0B55B57D-924D-4BE8-9F74-4F3B40532885}" destId="{D751F104-F985-4F93-93A2-B8E34F8DBF88}" srcOrd="0" destOrd="0" presId="urn:microsoft.com/office/officeart/2008/layout/VerticalCurvedList"/>
    <dgm:cxn modelId="{5940EE44-753D-41CF-AEDC-66CE4D6522C5}" type="presParOf" srcId="{8C59EA6F-4E5C-4962-AA6F-926F11F38ADE}" destId="{1E8F95B4-5FEA-4CE5-9E48-891671ECE1AC}" srcOrd="3" destOrd="0" presId="urn:microsoft.com/office/officeart/2008/layout/VerticalCurvedList"/>
    <dgm:cxn modelId="{AD6ADF23-D399-4C0B-8AFA-97F7BDAA7888}" type="presParOf" srcId="{8C59EA6F-4E5C-4962-AA6F-926F11F38ADE}" destId="{D97B416B-97B3-4C43-967D-C181F261B399}" srcOrd="4" destOrd="0" presId="urn:microsoft.com/office/officeart/2008/layout/VerticalCurvedList"/>
    <dgm:cxn modelId="{37909D2E-79D1-493E-8A20-CEFCC39EFBE9}" type="presParOf" srcId="{D97B416B-97B3-4C43-967D-C181F261B399}" destId="{59000971-0C77-47F8-A191-F1C4CE00ADD6}" srcOrd="0" destOrd="0" presId="urn:microsoft.com/office/officeart/2008/layout/VerticalCurvedList"/>
    <dgm:cxn modelId="{486C6E88-A3B2-42B5-9C22-9E5BFD6B64C6}" type="presParOf" srcId="{8C59EA6F-4E5C-4962-AA6F-926F11F38ADE}" destId="{F3FB5171-AB87-4C2A-8183-51806115C3B5}" srcOrd="5" destOrd="0" presId="urn:microsoft.com/office/officeart/2008/layout/VerticalCurvedList"/>
    <dgm:cxn modelId="{F50585D6-63C0-416D-961D-190692B80E84}" type="presParOf" srcId="{8C59EA6F-4E5C-4962-AA6F-926F11F38ADE}" destId="{BE92085E-2A21-4BAD-A87B-2D45E182D517}" srcOrd="6" destOrd="0" presId="urn:microsoft.com/office/officeart/2008/layout/VerticalCurvedList"/>
    <dgm:cxn modelId="{01C3412C-B4B7-4B1B-97DF-821ECAD92CC5}" type="presParOf" srcId="{BE92085E-2A21-4BAD-A87B-2D45E182D517}" destId="{1CDD7D77-2186-40C2-8DF1-F3BB3D32C4E1}" srcOrd="0" destOrd="0" presId="urn:microsoft.com/office/officeart/2008/layout/VerticalCurvedList"/>
    <dgm:cxn modelId="{23B41083-BCD1-43CE-865B-26211ACCB15F}" type="presParOf" srcId="{8C59EA6F-4E5C-4962-AA6F-926F11F38ADE}" destId="{EB634A51-2112-46C0-9BFC-72AC404CC248}" srcOrd="7" destOrd="0" presId="urn:microsoft.com/office/officeart/2008/layout/VerticalCurvedList"/>
    <dgm:cxn modelId="{F5153A85-2352-4F05-AB4F-776027A96AA7}" type="presParOf" srcId="{8C59EA6F-4E5C-4962-AA6F-926F11F38ADE}" destId="{F932F576-75E3-47EA-A43E-FCA9778FC668}" srcOrd="8" destOrd="0" presId="urn:microsoft.com/office/officeart/2008/layout/VerticalCurvedList"/>
    <dgm:cxn modelId="{B453F2BE-8EEB-459F-92DF-635DF2465045}" type="presParOf" srcId="{F932F576-75E3-47EA-A43E-FCA9778FC668}" destId="{66CAB503-26B0-4E56-B623-6C05A00C3D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AEBA98-3C82-46DA-B2C1-6B9BFC4E663E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986B58BA-7653-40E7-A444-8D34C2D4609C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When</a:t>
          </a:r>
          <a:r>
            <a:rPr lang="en-US" sz="1800" baseline="0" dirty="0">
              <a:latin typeface="Nunito" pitchFamily="2" charset="0"/>
            </a:rPr>
            <a:t> should you arrive for the interview?</a:t>
          </a:r>
          <a:endParaRPr lang="en-GB" sz="1800" dirty="0">
            <a:latin typeface="Nunito" pitchFamily="2" charset="0"/>
          </a:endParaRPr>
        </a:p>
      </dgm:t>
    </dgm:pt>
    <dgm:pt modelId="{F7486160-F0CD-43A6-931E-3E07544A57A8}" type="parTrans" cxnId="{C781837C-6753-428B-81E3-FAD5BFFDE6F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2ADB26B9-2003-4064-ADBB-066D62BEFA50}" type="sibTrans" cxnId="{C781837C-6753-428B-81E3-FAD5BFFDE6F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5D860F69-48EC-4DA6-9CCD-939A36A37065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What should you wear? </a:t>
          </a:r>
          <a:endParaRPr lang="en-GB" sz="1800" dirty="0">
            <a:latin typeface="Nunito" pitchFamily="2" charset="0"/>
          </a:endParaRPr>
        </a:p>
      </dgm:t>
    </dgm:pt>
    <dgm:pt modelId="{CA5DA04A-5AC6-41C1-BE4D-2470C9C4282B}" type="parTrans" cxnId="{7D1C1F73-55F5-447E-B521-81FFD693A23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D137BB27-F9C3-4B97-82EB-18FAE8369CD9}" type="sibTrans" cxnId="{7D1C1F73-55F5-447E-B521-81FFD693A23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D5EF50C4-55A2-4DBE-B0AD-DED10098CF16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How might interviewers interpret your body language?</a:t>
          </a:r>
          <a:endParaRPr lang="en-GB" sz="1800" dirty="0">
            <a:latin typeface="Nunito" pitchFamily="2" charset="0"/>
          </a:endParaRPr>
        </a:p>
      </dgm:t>
    </dgm:pt>
    <dgm:pt modelId="{8C63039E-6138-474A-9257-632CE7F9AF80}" type="parTrans" cxnId="{441434FB-227D-4448-8D16-8200D01E082F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3643DA27-B1BD-4848-AA98-2B4ED79B1089}" type="sibTrans" cxnId="{441434FB-227D-4448-8D16-8200D01E082F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9249B79E-6090-4A5A-B6CD-6676015B9B69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What questions are you likely to be asked?</a:t>
          </a:r>
          <a:endParaRPr lang="en-GB" sz="1800" dirty="0">
            <a:latin typeface="Nunito" pitchFamily="2" charset="0"/>
          </a:endParaRPr>
        </a:p>
      </dgm:t>
    </dgm:pt>
    <dgm:pt modelId="{218D2F7F-007A-455E-AE3E-832A77B7514D}" type="parTrans" cxnId="{553802BC-576E-48B1-965B-72001F45ED2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522A1AD3-3158-48B0-96B4-A1B682842C9D}" type="sibTrans" cxnId="{553802BC-576E-48B1-965B-72001F45ED2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90B225A-4982-4175-9630-6071FFCCFE86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How long should your answers be?</a:t>
          </a:r>
          <a:endParaRPr lang="en-GB" sz="1800" dirty="0">
            <a:latin typeface="Nunito" pitchFamily="2" charset="0"/>
          </a:endParaRPr>
        </a:p>
      </dgm:t>
    </dgm:pt>
    <dgm:pt modelId="{CF07F697-1520-4563-9562-7CB58292D1B7}" type="parTrans" cxnId="{DCD91CDC-EED9-4391-85F0-9D2AC425EC4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9720C318-EACF-4E99-97DB-5DC5A39590BD}" type="sibTrans" cxnId="{DCD91CDC-EED9-4391-85F0-9D2AC425EC4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7C5B997-F714-46E6-8E71-E5F898449E22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How do you know when the interviewer wishes to end the interview?</a:t>
          </a:r>
          <a:endParaRPr lang="en-GB" sz="1800" dirty="0">
            <a:latin typeface="Nunito" pitchFamily="2" charset="0"/>
          </a:endParaRPr>
        </a:p>
      </dgm:t>
    </dgm:pt>
    <dgm:pt modelId="{22B5FEF8-C73F-4E51-923C-7A8436E2ACA1}" type="parTrans" cxnId="{A32C0C3F-F005-4D1A-B947-518C6CB6C286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887829EE-E2BA-433B-9437-DD94FB5ECC30}" type="sibTrans" cxnId="{A32C0C3F-F005-4D1A-B947-518C6CB6C286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343F026A-4EC8-4BDE-ABD3-E694E2FBE22B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How can you get the interviewer’s contact information so you can write a follow-up letter?</a:t>
          </a:r>
          <a:endParaRPr lang="en-GB" sz="1800" dirty="0">
            <a:latin typeface="Nunito" pitchFamily="2" charset="0"/>
          </a:endParaRPr>
        </a:p>
      </dgm:t>
    </dgm:pt>
    <dgm:pt modelId="{7BC9FC26-588F-4713-B3BA-EF79721501C0}" type="parTrans" cxnId="{8553DCB1-B93D-45AF-9DF1-19DB28799AD6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3A7AE47-6C74-43E1-B93A-CC62C943F1D5}" type="sibTrans" cxnId="{8553DCB1-B93D-45AF-9DF1-19DB28799AD6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04D5A7B-A5BB-4504-A5DD-EEDFBEAFA768}" type="pres">
      <dgm:prSet presAssocID="{A3AEBA98-3C82-46DA-B2C1-6B9BFC4E663E}" presName="diagram" presStyleCnt="0">
        <dgm:presLayoutVars>
          <dgm:dir/>
          <dgm:resizeHandles val="exact"/>
        </dgm:presLayoutVars>
      </dgm:prSet>
      <dgm:spPr/>
    </dgm:pt>
    <dgm:pt modelId="{0F119D37-6A8F-4AE0-A8F8-667818D2C8DA}" type="pres">
      <dgm:prSet presAssocID="{986B58BA-7653-40E7-A444-8D34C2D4609C}" presName="node" presStyleLbl="node1" presStyleIdx="0" presStyleCnt="7">
        <dgm:presLayoutVars>
          <dgm:bulletEnabled val="1"/>
        </dgm:presLayoutVars>
      </dgm:prSet>
      <dgm:spPr/>
    </dgm:pt>
    <dgm:pt modelId="{669C896B-2C51-4DB3-99B6-CF6CB9983BDB}" type="pres">
      <dgm:prSet presAssocID="{2ADB26B9-2003-4064-ADBB-066D62BEFA50}" presName="sibTrans" presStyleCnt="0"/>
      <dgm:spPr/>
    </dgm:pt>
    <dgm:pt modelId="{6749AF6C-6DE7-4379-A179-3BA20D41018F}" type="pres">
      <dgm:prSet presAssocID="{5D860F69-48EC-4DA6-9CCD-939A36A37065}" presName="node" presStyleLbl="node1" presStyleIdx="1" presStyleCnt="7">
        <dgm:presLayoutVars>
          <dgm:bulletEnabled val="1"/>
        </dgm:presLayoutVars>
      </dgm:prSet>
      <dgm:spPr/>
    </dgm:pt>
    <dgm:pt modelId="{78B5058B-F73E-4C0A-9119-1A9D0BE751D5}" type="pres">
      <dgm:prSet presAssocID="{D137BB27-F9C3-4B97-82EB-18FAE8369CD9}" presName="sibTrans" presStyleCnt="0"/>
      <dgm:spPr/>
    </dgm:pt>
    <dgm:pt modelId="{069EA18C-EC41-4445-92F3-CF96D8DD81A5}" type="pres">
      <dgm:prSet presAssocID="{D5EF50C4-55A2-4DBE-B0AD-DED10098CF16}" presName="node" presStyleLbl="node1" presStyleIdx="2" presStyleCnt="7">
        <dgm:presLayoutVars>
          <dgm:bulletEnabled val="1"/>
        </dgm:presLayoutVars>
      </dgm:prSet>
      <dgm:spPr/>
    </dgm:pt>
    <dgm:pt modelId="{0BA9A8D4-4E3B-4A12-A8E7-A27981A94E75}" type="pres">
      <dgm:prSet presAssocID="{3643DA27-B1BD-4848-AA98-2B4ED79B1089}" presName="sibTrans" presStyleCnt="0"/>
      <dgm:spPr/>
    </dgm:pt>
    <dgm:pt modelId="{1B6AFB29-D6BA-432A-B7B6-25A6B41E5120}" type="pres">
      <dgm:prSet presAssocID="{9249B79E-6090-4A5A-B6CD-6676015B9B69}" presName="node" presStyleLbl="node1" presStyleIdx="3" presStyleCnt="7">
        <dgm:presLayoutVars>
          <dgm:bulletEnabled val="1"/>
        </dgm:presLayoutVars>
      </dgm:prSet>
      <dgm:spPr/>
    </dgm:pt>
    <dgm:pt modelId="{50F5B667-0298-44AB-A3C4-2671EEE2B3A9}" type="pres">
      <dgm:prSet presAssocID="{522A1AD3-3158-48B0-96B4-A1B682842C9D}" presName="sibTrans" presStyleCnt="0"/>
      <dgm:spPr/>
    </dgm:pt>
    <dgm:pt modelId="{15DE0F3A-AA15-425B-A28A-44A30B4B28E8}" type="pres">
      <dgm:prSet presAssocID="{090B225A-4982-4175-9630-6071FFCCFE86}" presName="node" presStyleLbl="node1" presStyleIdx="4" presStyleCnt="7" custScaleY="123428">
        <dgm:presLayoutVars>
          <dgm:bulletEnabled val="1"/>
        </dgm:presLayoutVars>
      </dgm:prSet>
      <dgm:spPr/>
    </dgm:pt>
    <dgm:pt modelId="{509DD0B1-D33C-405E-AF02-46311908733D}" type="pres">
      <dgm:prSet presAssocID="{9720C318-EACF-4E99-97DB-5DC5A39590BD}" presName="sibTrans" presStyleCnt="0"/>
      <dgm:spPr/>
    </dgm:pt>
    <dgm:pt modelId="{28E63F1B-46A8-47C4-822F-2F3704DC53B1}" type="pres">
      <dgm:prSet presAssocID="{17C5B997-F714-46E6-8E71-E5F898449E22}" presName="node" presStyleLbl="node1" presStyleIdx="5" presStyleCnt="7" custScaleY="127671">
        <dgm:presLayoutVars>
          <dgm:bulletEnabled val="1"/>
        </dgm:presLayoutVars>
      </dgm:prSet>
      <dgm:spPr/>
    </dgm:pt>
    <dgm:pt modelId="{DAAFCA34-52E4-4493-91B3-441F882D651E}" type="pres">
      <dgm:prSet presAssocID="{887829EE-E2BA-433B-9437-DD94FB5ECC30}" presName="sibTrans" presStyleCnt="0"/>
      <dgm:spPr/>
    </dgm:pt>
    <dgm:pt modelId="{51A706CD-FFB6-42BA-B53E-D33463BCE86C}" type="pres">
      <dgm:prSet presAssocID="{343F026A-4EC8-4BDE-ABD3-E694E2FBE22B}" presName="node" presStyleLbl="node1" presStyleIdx="6" presStyleCnt="7" custScaleY="130500">
        <dgm:presLayoutVars>
          <dgm:bulletEnabled val="1"/>
        </dgm:presLayoutVars>
      </dgm:prSet>
      <dgm:spPr/>
    </dgm:pt>
  </dgm:ptLst>
  <dgm:cxnLst>
    <dgm:cxn modelId="{07B6AF1C-D13E-4091-952F-28F06B0E4326}" type="presOf" srcId="{17C5B997-F714-46E6-8E71-E5F898449E22}" destId="{28E63F1B-46A8-47C4-822F-2F3704DC53B1}" srcOrd="0" destOrd="0" presId="urn:microsoft.com/office/officeart/2005/8/layout/default"/>
    <dgm:cxn modelId="{31457A28-8D97-47EC-B64C-677893B838FD}" type="presOf" srcId="{343F026A-4EC8-4BDE-ABD3-E694E2FBE22B}" destId="{51A706CD-FFB6-42BA-B53E-D33463BCE86C}" srcOrd="0" destOrd="0" presId="urn:microsoft.com/office/officeart/2005/8/layout/default"/>
    <dgm:cxn modelId="{2A08ED2F-1C05-4188-9B32-C30B3C4B557E}" type="presOf" srcId="{5D860F69-48EC-4DA6-9CCD-939A36A37065}" destId="{6749AF6C-6DE7-4379-A179-3BA20D41018F}" srcOrd="0" destOrd="0" presId="urn:microsoft.com/office/officeart/2005/8/layout/default"/>
    <dgm:cxn modelId="{A32C0C3F-F005-4D1A-B947-518C6CB6C286}" srcId="{A3AEBA98-3C82-46DA-B2C1-6B9BFC4E663E}" destId="{17C5B997-F714-46E6-8E71-E5F898449E22}" srcOrd="5" destOrd="0" parTransId="{22B5FEF8-C73F-4E51-923C-7A8436E2ACA1}" sibTransId="{887829EE-E2BA-433B-9437-DD94FB5ECC30}"/>
    <dgm:cxn modelId="{F4731842-9D44-4A45-B096-04F5D6B43F5C}" type="presOf" srcId="{A3AEBA98-3C82-46DA-B2C1-6B9BFC4E663E}" destId="{404D5A7B-A5BB-4504-A5DD-EEDFBEAFA768}" srcOrd="0" destOrd="0" presId="urn:microsoft.com/office/officeart/2005/8/layout/default"/>
    <dgm:cxn modelId="{7D1C1F73-55F5-447E-B521-81FFD693A23A}" srcId="{A3AEBA98-3C82-46DA-B2C1-6B9BFC4E663E}" destId="{5D860F69-48EC-4DA6-9CCD-939A36A37065}" srcOrd="1" destOrd="0" parTransId="{CA5DA04A-5AC6-41C1-BE4D-2470C9C4282B}" sibTransId="{D137BB27-F9C3-4B97-82EB-18FAE8369CD9}"/>
    <dgm:cxn modelId="{4F21A453-ECAB-43D6-876B-CF145005D27C}" type="presOf" srcId="{D5EF50C4-55A2-4DBE-B0AD-DED10098CF16}" destId="{069EA18C-EC41-4445-92F3-CF96D8DD81A5}" srcOrd="0" destOrd="0" presId="urn:microsoft.com/office/officeart/2005/8/layout/default"/>
    <dgm:cxn modelId="{C781837C-6753-428B-81E3-FAD5BFFDE6F8}" srcId="{A3AEBA98-3C82-46DA-B2C1-6B9BFC4E663E}" destId="{986B58BA-7653-40E7-A444-8D34C2D4609C}" srcOrd="0" destOrd="0" parTransId="{F7486160-F0CD-43A6-931E-3E07544A57A8}" sibTransId="{2ADB26B9-2003-4064-ADBB-066D62BEFA50}"/>
    <dgm:cxn modelId="{66F97990-B336-41F9-BB43-F037EF516DF5}" type="presOf" srcId="{986B58BA-7653-40E7-A444-8D34C2D4609C}" destId="{0F119D37-6A8F-4AE0-A8F8-667818D2C8DA}" srcOrd="0" destOrd="0" presId="urn:microsoft.com/office/officeart/2005/8/layout/default"/>
    <dgm:cxn modelId="{72199EA7-E610-4C57-A99C-7A48D9E0ABD3}" type="presOf" srcId="{9249B79E-6090-4A5A-B6CD-6676015B9B69}" destId="{1B6AFB29-D6BA-432A-B7B6-25A6B41E5120}" srcOrd="0" destOrd="0" presId="urn:microsoft.com/office/officeart/2005/8/layout/default"/>
    <dgm:cxn modelId="{AA2E45AD-A8B4-42CD-97DA-89604DF30190}" type="presOf" srcId="{090B225A-4982-4175-9630-6071FFCCFE86}" destId="{15DE0F3A-AA15-425B-A28A-44A30B4B28E8}" srcOrd="0" destOrd="0" presId="urn:microsoft.com/office/officeart/2005/8/layout/default"/>
    <dgm:cxn modelId="{8553DCB1-B93D-45AF-9DF1-19DB28799AD6}" srcId="{A3AEBA98-3C82-46DA-B2C1-6B9BFC4E663E}" destId="{343F026A-4EC8-4BDE-ABD3-E694E2FBE22B}" srcOrd="6" destOrd="0" parTransId="{7BC9FC26-588F-4713-B3BA-EF79721501C0}" sibTransId="{43A7AE47-6C74-43E1-B93A-CC62C943F1D5}"/>
    <dgm:cxn modelId="{553802BC-576E-48B1-965B-72001F45ED25}" srcId="{A3AEBA98-3C82-46DA-B2C1-6B9BFC4E663E}" destId="{9249B79E-6090-4A5A-B6CD-6676015B9B69}" srcOrd="3" destOrd="0" parTransId="{218D2F7F-007A-455E-AE3E-832A77B7514D}" sibTransId="{522A1AD3-3158-48B0-96B4-A1B682842C9D}"/>
    <dgm:cxn modelId="{DCD91CDC-EED9-4391-85F0-9D2AC425EC48}" srcId="{A3AEBA98-3C82-46DA-B2C1-6B9BFC4E663E}" destId="{090B225A-4982-4175-9630-6071FFCCFE86}" srcOrd="4" destOrd="0" parTransId="{CF07F697-1520-4563-9562-7CB58292D1B7}" sibTransId="{9720C318-EACF-4E99-97DB-5DC5A39590BD}"/>
    <dgm:cxn modelId="{441434FB-227D-4448-8D16-8200D01E082F}" srcId="{A3AEBA98-3C82-46DA-B2C1-6B9BFC4E663E}" destId="{D5EF50C4-55A2-4DBE-B0AD-DED10098CF16}" srcOrd="2" destOrd="0" parTransId="{8C63039E-6138-474A-9257-632CE7F9AF80}" sibTransId="{3643DA27-B1BD-4848-AA98-2B4ED79B1089}"/>
    <dgm:cxn modelId="{3F5BDA41-DC7A-4D44-A044-41F6C084CDA9}" type="presParOf" srcId="{404D5A7B-A5BB-4504-A5DD-EEDFBEAFA768}" destId="{0F119D37-6A8F-4AE0-A8F8-667818D2C8DA}" srcOrd="0" destOrd="0" presId="urn:microsoft.com/office/officeart/2005/8/layout/default"/>
    <dgm:cxn modelId="{8ACC0267-B6F6-4DEB-87D3-A42B44BB3F35}" type="presParOf" srcId="{404D5A7B-A5BB-4504-A5DD-EEDFBEAFA768}" destId="{669C896B-2C51-4DB3-99B6-CF6CB9983BDB}" srcOrd="1" destOrd="0" presId="urn:microsoft.com/office/officeart/2005/8/layout/default"/>
    <dgm:cxn modelId="{BAC92D43-01F0-4711-931A-587DCA051F80}" type="presParOf" srcId="{404D5A7B-A5BB-4504-A5DD-EEDFBEAFA768}" destId="{6749AF6C-6DE7-4379-A179-3BA20D41018F}" srcOrd="2" destOrd="0" presId="urn:microsoft.com/office/officeart/2005/8/layout/default"/>
    <dgm:cxn modelId="{89F44D1C-7C11-4427-86B6-D2474E037887}" type="presParOf" srcId="{404D5A7B-A5BB-4504-A5DD-EEDFBEAFA768}" destId="{78B5058B-F73E-4C0A-9119-1A9D0BE751D5}" srcOrd="3" destOrd="0" presId="urn:microsoft.com/office/officeart/2005/8/layout/default"/>
    <dgm:cxn modelId="{009AA442-5EF7-4416-BEBC-1B206E01B41C}" type="presParOf" srcId="{404D5A7B-A5BB-4504-A5DD-EEDFBEAFA768}" destId="{069EA18C-EC41-4445-92F3-CF96D8DD81A5}" srcOrd="4" destOrd="0" presId="urn:microsoft.com/office/officeart/2005/8/layout/default"/>
    <dgm:cxn modelId="{65E0AC77-CDAD-481C-9D50-A52FA9381CFE}" type="presParOf" srcId="{404D5A7B-A5BB-4504-A5DD-EEDFBEAFA768}" destId="{0BA9A8D4-4E3B-4A12-A8E7-A27981A94E75}" srcOrd="5" destOrd="0" presId="urn:microsoft.com/office/officeart/2005/8/layout/default"/>
    <dgm:cxn modelId="{0CA18B6C-E6C1-4D38-BA4B-89727E01ACAA}" type="presParOf" srcId="{404D5A7B-A5BB-4504-A5DD-EEDFBEAFA768}" destId="{1B6AFB29-D6BA-432A-B7B6-25A6B41E5120}" srcOrd="6" destOrd="0" presId="urn:microsoft.com/office/officeart/2005/8/layout/default"/>
    <dgm:cxn modelId="{64C46F3A-BDFD-449E-838A-81AAE634F203}" type="presParOf" srcId="{404D5A7B-A5BB-4504-A5DD-EEDFBEAFA768}" destId="{50F5B667-0298-44AB-A3C4-2671EEE2B3A9}" srcOrd="7" destOrd="0" presId="urn:microsoft.com/office/officeart/2005/8/layout/default"/>
    <dgm:cxn modelId="{0A19AE4C-B27B-4980-98D1-37E025146986}" type="presParOf" srcId="{404D5A7B-A5BB-4504-A5DD-EEDFBEAFA768}" destId="{15DE0F3A-AA15-425B-A28A-44A30B4B28E8}" srcOrd="8" destOrd="0" presId="urn:microsoft.com/office/officeart/2005/8/layout/default"/>
    <dgm:cxn modelId="{5E6265A7-1E5C-446C-8E5E-9DBEAECF7BF2}" type="presParOf" srcId="{404D5A7B-A5BB-4504-A5DD-EEDFBEAFA768}" destId="{509DD0B1-D33C-405E-AF02-46311908733D}" srcOrd="9" destOrd="0" presId="urn:microsoft.com/office/officeart/2005/8/layout/default"/>
    <dgm:cxn modelId="{F726D517-C4F0-4997-BF31-C13D9835E6AF}" type="presParOf" srcId="{404D5A7B-A5BB-4504-A5DD-EEDFBEAFA768}" destId="{28E63F1B-46A8-47C4-822F-2F3704DC53B1}" srcOrd="10" destOrd="0" presId="urn:microsoft.com/office/officeart/2005/8/layout/default"/>
    <dgm:cxn modelId="{959DD3D1-1F1A-4C47-8A3C-A79900111917}" type="presParOf" srcId="{404D5A7B-A5BB-4504-A5DD-EEDFBEAFA768}" destId="{DAAFCA34-52E4-4493-91B3-441F882D651E}" srcOrd="11" destOrd="0" presId="urn:microsoft.com/office/officeart/2005/8/layout/default"/>
    <dgm:cxn modelId="{12134D3E-3999-4D92-87F8-208E858F4414}" type="presParOf" srcId="{404D5A7B-A5BB-4504-A5DD-EEDFBEAFA768}" destId="{51A706CD-FFB6-42BA-B53E-D33463BCE86C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52E662-7363-4602-8904-69E440BF57EF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59E92516-43DC-4B00-A480-BB9AB19FF62B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Study job interviews </a:t>
          </a:r>
          <a:endParaRPr lang="en-GB" sz="1600" dirty="0">
            <a:latin typeface="Nunito" pitchFamily="2" charset="0"/>
          </a:endParaRPr>
        </a:p>
      </dgm:t>
    </dgm:pt>
    <dgm:pt modelId="{102E1A35-3DEA-4AE9-9AC5-E435562F8DA0}" type="parTrans" cxnId="{1963EBE6-3A7C-4437-8E68-54B851AC7CB7}">
      <dgm:prSet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6BEDAD2A-B514-4A9D-A807-8FF94792732E}" type="sibTrans" cxnId="{1963EBE6-3A7C-4437-8E68-54B851AC7CB7}">
      <dgm:prSet custT="1"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A6E19C4C-A837-4A94-8935-418A804612CB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Study the organization </a:t>
          </a:r>
          <a:endParaRPr lang="en-GB" sz="1600" dirty="0">
            <a:latin typeface="Nunito" pitchFamily="2" charset="0"/>
          </a:endParaRPr>
        </a:p>
      </dgm:t>
    </dgm:pt>
    <dgm:pt modelId="{893C1440-4D08-4309-8C16-2C8C4E4FC47A}" type="parTrans" cxnId="{FB806DF8-4267-4FAE-BE83-BC2C9374626B}">
      <dgm:prSet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2477788C-CC5D-41A2-AAF1-8F3D2FEADC01}" type="sibTrans" cxnId="{FB806DF8-4267-4FAE-BE83-BC2C9374626B}">
      <dgm:prSet custT="1"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C53D02F4-163F-49C8-B03E-FC3F8DBF0993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What you can offer </a:t>
          </a:r>
          <a:endParaRPr lang="en-GB" sz="1600" dirty="0">
            <a:latin typeface="Nunito" pitchFamily="2" charset="0"/>
          </a:endParaRPr>
        </a:p>
      </dgm:t>
    </dgm:pt>
    <dgm:pt modelId="{AF0C4CB3-138C-414A-AA83-7DEE9101AB41}" type="parTrans" cxnId="{FD09F676-41D3-4D5F-898A-320F17378C3E}">
      <dgm:prSet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27D53C17-F518-48F2-82F4-D2A4BD6B7FDE}" type="sibTrans" cxnId="{FD09F676-41D3-4D5F-898A-320F17378C3E}">
      <dgm:prSet custT="1"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31D10681-0876-438E-81E3-4647D1441617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Think of your accomplishments and transferable skills</a:t>
          </a:r>
          <a:endParaRPr lang="en-GB" sz="1600" dirty="0">
            <a:latin typeface="Nunito" pitchFamily="2" charset="0"/>
          </a:endParaRPr>
        </a:p>
      </dgm:t>
    </dgm:pt>
    <dgm:pt modelId="{CC61C223-30F7-4E42-A2D7-6DDEEFC25A53}" type="parTrans" cxnId="{EEBA78A3-32FB-4E56-86D9-76887099097E}">
      <dgm:prSet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E510ED8B-26A8-4FDA-A1AC-8505FCB7F79A}" type="sibTrans" cxnId="{EEBA78A3-32FB-4E56-86D9-76887099097E}">
      <dgm:prSet/>
      <dgm:spPr/>
      <dgm:t>
        <a:bodyPr/>
        <a:lstStyle/>
        <a:p>
          <a:endParaRPr lang="en-GB" sz="1600">
            <a:latin typeface="Nunito" pitchFamily="2" charset="0"/>
          </a:endParaRPr>
        </a:p>
      </dgm:t>
    </dgm:pt>
    <dgm:pt modelId="{85BB0533-56B1-46DA-9A7E-7C786FF79D04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Initial research to common interview questions/style, dress code.</a:t>
          </a:r>
          <a:endParaRPr lang="en-GB" sz="1600" dirty="0">
            <a:latin typeface="Nunito" pitchFamily="2" charset="0"/>
          </a:endParaRPr>
        </a:p>
      </dgm:t>
    </dgm:pt>
    <dgm:pt modelId="{75F38110-02E0-4A06-8194-BA3BB145F35C}" type="parTrans" cxnId="{E335B379-5393-47B8-94EE-D3B269DF1456}">
      <dgm:prSet/>
      <dgm:spPr/>
      <dgm:t>
        <a:bodyPr/>
        <a:lstStyle/>
        <a:p>
          <a:endParaRPr lang="en-GB" sz="1600"/>
        </a:p>
      </dgm:t>
    </dgm:pt>
    <dgm:pt modelId="{0D92B13A-2808-42DC-9AD7-7EEE029C6821}" type="sibTrans" cxnId="{E335B379-5393-47B8-94EE-D3B269DF1456}">
      <dgm:prSet/>
      <dgm:spPr/>
      <dgm:t>
        <a:bodyPr/>
        <a:lstStyle/>
        <a:p>
          <a:endParaRPr lang="en-GB" sz="1600"/>
        </a:p>
      </dgm:t>
    </dgm:pt>
    <dgm:pt modelId="{79EDEC5E-C8AC-4C36-96B2-F2C854FEE980}">
      <dgm:prSet phldrT="[Text]" custT="1"/>
      <dgm:spPr/>
      <dgm:t>
        <a:bodyPr/>
        <a:lstStyle/>
        <a:p>
          <a:r>
            <a:rPr lang="en-US" sz="1600" dirty="0">
              <a:latin typeface="Nunito" pitchFamily="2" charset="0"/>
            </a:rPr>
            <a:t>Story of you</a:t>
          </a:r>
          <a:endParaRPr lang="en-GB" sz="1600" dirty="0">
            <a:latin typeface="Nunito" pitchFamily="2" charset="0"/>
          </a:endParaRPr>
        </a:p>
      </dgm:t>
    </dgm:pt>
    <dgm:pt modelId="{17CB6D0D-87FF-4E35-AAF6-8FEFDF046797}" type="parTrans" cxnId="{9C07F591-E98E-425B-839F-1B467791A8F7}">
      <dgm:prSet/>
      <dgm:spPr/>
      <dgm:t>
        <a:bodyPr/>
        <a:lstStyle/>
        <a:p>
          <a:endParaRPr lang="en-GB" sz="1600"/>
        </a:p>
      </dgm:t>
    </dgm:pt>
    <dgm:pt modelId="{D4D2BDBD-F932-4338-956C-5421E650A4C0}" type="sibTrans" cxnId="{9C07F591-E98E-425B-839F-1B467791A8F7}">
      <dgm:prSet custT="1"/>
      <dgm:spPr/>
      <dgm:t>
        <a:bodyPr/>
        <a:lstStyle/>
        <a:p>
          <a:endParaRPr lang="en-GB" sz="1600"/>
        </a:p>
      </dgm:t>
    </dgm:pt>
    <dgm:pt modelId="{BBC415E0-F7D9-48FF-BB39-D5D691691135}" type="pres">
      <dgm:prSet presAssocID="{2052E662-7363-4602-8904-69E440BF57EF}" presName="Name0" presStyleCnt="0">
        <dgm:presLayoutVars>
          <dgm:chMax/>
          <dgm:chPref/>
          <dgm:dir/>
          <dgm:animLvl val="lvl"/>
        </dgm:presLayoutVars>
      </dgm:prSet>
      <dgm:spPr/>
    </dgm:pt>
    <dgm:pt modelId="{02035C6B-7428-4EF2-80CF-2E3C365C60FF}" type="pres">
      <dgm:prSet presAssocID="{59E92516-43DC-4B00-A480-BB9AB19FF62B}" presName="composite" presStyleCnt="0"/>
      <dgm:spPr/>
    </dgm:pt>
    <dgm:pt modelId="{5A785247-8062-4EB7-8285-84EE31EA37C9}" type="pres">
      <dgm:prSet presAssocID="{59E92516-43DC-4B00-A480-BB9AB19FF62B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F6AA600C-BD45-4DE8-8CAF-15466BCF3C95}" type="pres">
      <dgm:prSet presAssocID="{59E92516-43DC-4B00-A480-BB9AB19FF62B}" presName="Childtext1" presStyleLbl="revTx" presStyleIdx="0" presStyleCnt="4" custScaleX="127312" custLinFactNeighborX="13953" custLinFactNeighborY="-1722">
        <dgm:presLayoutVars>
          <dgm:chMax val="0"/>
          <dgm:chPref val="0"/>
          <dgm:bulletEnabled val="1"/>
        </dgm:presLayoutVars>
      </dgm:prSet>
      <dgm:spPr/>
    </dgm:pt>
    <dgm:pt modelId="{577FC827-3D8C-469E-A039-241FBE62A2C7}" type="pres">
      <dgm:prSet presAssocID="{59E92516-43DC-4B00-A480-BB9AB19FF62B}" presName="BalanceSpacing" presStyleCnt="0"/>
      <dgm:spPr/>
    </dgm:pt>
    <dgm:pt modelId="{FFCC5E23-5074-4E47-B77C-F76DDEA2C1F2}" type="pres">
      <dgm:prSet presAssocID="{59E92516-43DC-4B00-A480-BB9AB19FF62B}" presName="BalanceSpacing1" presStyleCnt="0"/>
      <dgm:spPr/>
    </dgm:pt>
    <dgm:pt modelId="{912EBE25-3213-435E-871A-043D159589FB}" type="pres">
      <dgm:prSet presAssocID="{6BEDAD2A-B514-4A9D-A807-8FF94792732E}" presName="Accent1Text" presStyleLbl="node1" presStyleIdx="1" presStyleCnt="8"/>
      <dgm:spPr/>
    </dgm:pt>
    <dgm:pt modelId="{9740E3F7-F5CC-4664-A70C-964195491A08}" type="pres">
      <dgm:prSet presAssocID="{6BEDAD2A-B514-4A9D-A807-8FF94792732E}" presName="spaceBetweenRectangles" presStyleCnt="0"/>
      <dgm:spPr/>
    </dgm:pt>
    <dgm:pt modelId="{10F25C0E-CF34-45E4-B03C-A740EEB4723D}" type="pres">
      <dgm:prSet presAssocID="{A6E19C4C-A837-4A94-8935-418A804612CB}" presName="composite" presStyleCnt="0"/>
      <dgm:spPr/>
    </dgm:pt>
    <dgm:pt modelId="{48454CB8-78B5-4064-BEC5-19CE33B9BA89}" type="pres">
      <dgm:prSet presAssocID="{A6E19C4C-A837-4A94-8935-418A804612CB}" presName="Parent1" presStyleLbl="node1" presStyleIdx="2" presStyleCnt="8" custLinFactNeighborY="0">
        <dgm:presLayoutVars>
          <dgm:chMax val="1"/>
          <dgm:chPref val="1"/>
          <dgm:bulletEnabled val="1"/>
        </dgm:presLayoutVars>
      </dgm:prSet>
      <dgm:spPr/>
    </dgm:pt>
    <dgm:pt modelId="{EAD007E1-3220-4420-ADBA-ABC83C8A066C}" type="pres">
      <dgm:prSet presAssocID="{A6E19C4C-A837-4A94-8935-418A804612CB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0B672D73-0EEE-47CF-85B2-A2E32A90E61A}" type="pres">
      <dgm:prSet presAssocID="{A6E19C4C-A837-4A94-8935-418A804612CB}" presName="BalanceSpacing" presStyleCnt="0"/>
      <dgm:spPr/>
    </dgm:pt>
    <dgm:pt modelId="{306CC5F7-7723-487B-90CA-CE57ACBF628F}" type="pres">
      <dgm:prSet presAssocID="{A6E19C4C-A837-4A94-8935-418A804612CB}" presName="BalanceSpacing1" presStyleCnt="0"/>
      <dgm:spPr/>
    </dgm:pt>
    <dgm:pt modelId="{D02D3C97-5C75-409A-B87B-9C979DF84530}" type="pres">
      <dgm:prSet presAssocID="{2477788C-CC5D-41A2-AAF1-8F3D2FEADC01}" presName="Accent1Text" presStyleLbl="node1" presStyleIdx="3" presStyleCnt="8" custLinFactNeighborX="-9230" custLinFactNeighborY="8030"/>
      <dgm:spPr/>
    </dgm:pt>
    <dgm:pt modelId="{6BE6BD79-7038-47C9-A514-36FB7E122886}" type="pres">
      <dgm:prSet presAssocID="{2477788C-CC5D-41A2-AAF1-8F3D2FEADC01}" presName="spaceBetweenRectangles" presStyleCnt="0"/>
      <dgm:spPr/>
    </dgm:pt>
    <dgm:pt modelId="{8FEB79E5-CE8D-4AC0-88AC-EDADD2B53A8F}" type="pres">
      <dgm:prSet presAssocID="{C53D02F4-163F-49C8-B03E-FC3F8DBF0993}" presName="composite" presStyleCnt="0"/>
      <dgm:spPr/>
    </dgm:pt>
    <dgm:pt modelId="{CF0C3DC2-62B1-4A1F-AFB0-78F562611F9F}" type="pres">
      <dgm:prSet presAssocID="{C53D02F4-163F-49C8-B03E-FC3F8DBF0993}" presName="Parent1" presStyleLbl="node1" presStyleIdx="4" presStyleCnt="8" custScaleX="96317" custLinFactNeighborY="0">
        <dgm:presLayoutVars>
          <dgm:chMax val="1"/>
          <dgm:chPref val="1"/>
          <dgm:bulletEnabled val="1"/>
        </dgm:presLayoutVars>
      </dgm:prSet>
      <dgm:spPr/>
    </dgm:pt>
    <dgm:pt modelId="{1DF71F7D-E1C5-4B7F-B19B-F005EA515E6C}" type="pres">
      <dgm:prSet presAssocID="{C53D02F4-163F-49C8-B03E-FC3F8DBF0993}" presName="Childtext1" presStyleLbl="revTx" presStyleIdx="2" presStyleCnt="4" custScaleX="132865" custLinFactNeighborX="38414" custLinFactNeighborY="-4304">
        <dgm:presLayoutVars>
          <dgm:chMax val="0"/>
          <dgm:chPref val="0"/>
          <dgm:bulletEnabled val="1"/>
        </dgm:presLayoutVars>
      </dgm:prSet>
      <dgm:spPr/>
    </dgm:pt>
    <dgm:pt modelId="{1F4D68BF-CCC2-4C5A-AA6A-CCCDCBF347FF}" type="pres">
      <dgm:prSet presAssocID="{C53D02F4-163F-49C8-B03E-FC3F8DBF0993}" presName="BalanceSpacing" presStyleCnt="0"/>
      <dgm:spPr/>
    </dgm:pt>
    <dgm:pt modelId="{6FBE5821-4CBC-49AD-86F0-7475482EA312}" type="pres">
      <dgm:prSet presAssocID="{C53D02F4-163F-49C8-B03E-FC3F8DBF0993}" presName="BalanceSpacing1" presStyleCnt="0"/>
      <dgm:spPr/>
    </dgm:pt>
    <dgm:pt modelId="{A9242D01-076F-4937-9161-A95EF6FBE4AF}" type="pres">
      <dgm:prSet presAssocID="{27D53C17-F518-48F2-82F4-D2A4BD6B7FDE}" presName="Accent1Text" presStyleLbl="node1" presStyleIdx="5" presStyleCnt="8"/>
      <dgm:spPr/>
    </dgm:pt>
    <dgm:pt modelId="{8D80C163-3EAD-4EB7-81D5-556F64B722DD}" type="pres">
      <dgm:prSet presAssocID="{27D53C17-F518-48F2-82F4-D2A4BD6B7FDE}" presName="spaceBetweenRectangles" presStyleCnt="0"/>
      <dgm:spPr/>
    </dgm:pt>
    <dgm:pt modelId="{5F374854-1116-4790-A4DA-9378FB4C9BA4}" type="pres">
      <dgm:prSet presAssocID="{79EDEC5E-C8AC-4C36-96B2-F2C854FEE980}" presName="composite" presStyleCnt="0"/>
      <dgm:spPr/>
    </dgm:pt>
    <dgm:pt modelId="{C668C83F-4DFA-4674-BD6E-876A37F2F8CA}" type="pres">
      <dgm:prSet presAssocID="{79EDEC5E-C8AC-4C36-96B2-F2C854FEE980}" presName="Parent1" presStyleLbl="node1" presStyleIdx="6" presStyleCnt="8" custScaleX="111046">
        <dgm:presLayoutVars>
          <dgm:chMax val="1"/>
          <dgm:chPref val="1"/>
          <dgm:bulletEnabled val="1"/>
        </dgm:presLayoutVars>
      </dgm:prSet>
      <dgm:spPr/>
    </dgm:pt>
    <dgm:pt modelId="{F94D1937-8D91-4C88-AC7F-305649EBEB0F}" type="pres">
      <dgm:prSet presAssocID="{79EDEC5E-C8AC-4C36-96B2-F2C854FEE980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0E4762EC-BA2E-4540-9B98-99F99E4AC59E}" type="pres">
      <dgm:prSet presAssocID="{79EDEC5E-C8AC-4C36-96B2-F2C854FEE980}" presName="BalanceSpacing" presStyleCnt="0"/>
      <dgm:spPr/>
    </dgm:pt>
    <dgm:pt modelId="{4353C49C-3846-406D-B2DC-D492115350A4}" type="pres">
      <dgm:prSet presAssocID="{79EDEC5E-C8AC-4C36-96B2-F2C854FEE980}" presName="BalanceSpacing1" presStyleCnt="0"/>
      <dgm:spPr/>
    </dgm:pt>
    <dgm:pt modelId="{C5A888C9-4B2F-42D1-B1D5-DFF854B3C74C}" type="pres">
      <dgm:prSet presAssocID="{D4D2BDBD-F932-4338-956C-5421E650A4C0}" presName="Accent1Text" presStyleLbl="node1" presStyleIdx="7" presStyleCnt="8"/>
      <dgm:spPr/>
    </dgm:pt>
  </dgm:ptLst>
  <dgm:cxnLst>
    <dgm:cxn modelId="{AA3DDE0A-8B28-4DDC-A60C-2E52D04C25B9}" type="presOf" srcId="{C53D02F4-163F-49C8-B03E-FC3F8DBF0993}" destId="{CF0C3DC2-62B1-4A1F-AFB0-78F562611F9F}" srcOrd="0" destOrd="0" presId="urn:microsoft.com/office/officeart/2008/layout/AlternatingHexagons"/>
    <dgm:cxn modelId="{F242AA1F-5908-4652-B571-8115EBFC63D4}" type="presOf" srcId="{79EDEC5E-C8AC-4C36-96B2-F2C854FEE980}" destId="{C668C83F-4DFA-4674-BD6E-876A37F2F8CA}" srcOrd="0" destOrd="0" presId="urn:microsoft.com/office/officeart/2008/layout/AlternatingHexagons"/>
    <dgm:cxn modelId="{14499021-26C5-4ACA-972F-6C1FECD141FA}" type="presOf" srcId="{D4D2BDBD-F932-4338-956C-5421E650A4C0}" destId="{C5A888C9-4B2F-42D1-B1D5-DFF854B3C74C}" srcOrd="0" destOrd="0" presId="urn:microsoft.com/office/officeart/2008/layout/AlternatingHexagons"/>
    <dgm:cxn modelId="{CB47545D-4B96-48DC-B91C-C7A96724DC5F}" type="presOf" srcId="{59E92516-43DC-4B00-A480-BB9AB19FF62B}" destId="{5A785247-8062-4EB7-8285-84EE31EA37C9}" srcOrd="0" destOrd="0" presId="urn:microsoft.com/office/officeart/2008/layout/AlternatingHexagons"/>
    <dgm:cxn modelId="{716BEF54-9170-4686-9BE5-DD2C01ADAE0E}" type="presOf" srcId="{2477788C-CC5D-41A2-AAF1-8F3D2FEADC01}" destId="{D02D3C97-5C75-409A-B87B-9C979DF84530}" srcOrd="0" destOrd="0" presId="urn:microsoft.com/office/officeart/2008/layout/AlternatingHexagons"/>
    <dgm:cxn modelId="{FD09F676-41D3-4D5F-898A-320F17378C3E}" srcId="{2052E662-7363-4602-8904-69E440BF57EF}" destId="{C53D02F4-163F-49C8-B03E-FC3F8DBF0993}" srcOrd="2" destOrd="0" parTransId="{AF0C4CB3-138C-414A-AA83-7DEE9101AB41}" sibTransId="{27D53C17-F518-48F2-82F4-D2A4BD6B7FDE}"/>
    <dgm:cxn modelId="{E335B379-5393-47B8-94EE-D3B269DF1456}" srcId="{59E92516-43DC-4B00-A480-BB9AB19FF62B}" destId="{85BB0533-56B1-46DA-9A7E-7C786FF79D04}" srcOrd="0" destOrd="0" parTransId="{75F38110-02E0-4A06-8194-BA3BB145F35C}" sibTransId="{0D92B13A-2808-42DC-9AD7-7EEE029C6821}"/>
    <dgm:cxn modelId="{E0C6E85A-58C0-4C2B-99A9-6DBE6631D834}" type="presOf" srcId="{6BEDAD2A-B514-4A9D-A807-8FF94792732E}" destId="{912EBE25-3213-435E-871A-043D159589FB}" srcOrd="0" destOrd="0" presId="urn:microsoft.com/office/officeart/2008/layout/AlternatingHexagons"/>
    <dgm:cxn modelId="{9C07F591-E98E-425B-839F-1B467791A8F7}" srcId="{2052E662-7363-4602-8904-69E440BF57EF}" destId="{79EDEC5E-C8AC-4C36-96B2-F2C854FEE980}" srcOrd="3" destOrd="0" parTransId="{17CB6D0D-87FF-4E35-AAF6-8FEFDF046797}" sibTransId="{D4D2BDBD-F932-4338-956C-5421E650A4C0}"/>
    <dgm:cxn modelId="{D9905C9C-FADC-45EF-87A4-26933D41A7B4}" type="presOf" srcId="{31D10681-0876-438E-81E3-4647D1441617}" destId="{1DF71F7D-E1C5-4B7F-B19B-F005EA515E6C}" srcOrd="0" destOrd="0" presId="urn:microsoft.com/office/officeart/2008/layout/AlternatingHexagons"/>
    <dgm:cxn modelId="{7B232AA1-1402-4897-8BA3-D19C74A72901}" type="presOf" srcId="{2052E662-7363-4602-8904-69E440BF57EF}" destId="{BBC415E0-F7D9-48FF-BB39-D5D691691135}" srcOrd="0" destOrd="0" presId="urn:microsoft.com/office/officeart/2008/layout/AlternatingHexagons"/>
    <dgm:cxn modelId="{EEBA78A3-32FB-4E56-86D9-76887099097E}" srcId="{C53D02F4-163F-49C8-B03E-FC3F8DBF0993}" destId="{31D10681-0876-438E-81E3-4647D1441617}" srcOrd="0" destOrd="0" parTransId="{CC61C223-30F7-4E42-A2D7-6DDEEFC25A53}" sibTransId="{E510ED8B-26A8-4FDA-A1AC-8505FCB7F79A}"/>
    <dgm:cxn modelId="{D0EC11A5-F97B-40D3-A194-EB463E9D7E6C}" type="presOf" srcId="{A6E19C4C-A837-4A94-8935-418A804612CB}" destId="{48454CB8-78B5-4064-BEC5-19CE33B9BA89}" srcOrd="0" destOrd="0" presId="urn:microsoft.com/office/officeart/2008/layout/AlternatingHexagons"/>
    <dgm:cxn modelId="{F2DFA2C0-5872-4D28-B57C-4E443DCE92C1}" type="presOf" srcId="{27D53C17-F518-48F2-82F4-D2A4BD6B7FDE}" destId="{A9242D01-076F-4937-9161-A95EF6FBE4AF}" srcOrd="0" destOrd="0" presId="urn:microsoft.com/office/officeart/2008/layout/AlternatingHexagons"/>
    <dgm:cxn modelId="{B21F3EE2-6F9E-4DE6-914A-98A33AF0EC54}" type="presOf" srcId="{85BB0533-56B1-46DA-9A7E-7C786FF79D04}" destId="{F6AA600C-BD45-4DE8-8CAF-15466BCF3C95}" srcOrd="0" destOrd="0" presId="urn:microsoft.com/office/officeart/2008/layout/AlternatingHexagons"/>
    <dgm:cxn modelId="{1963EBE6-3A7C-4437-8E68-54B851AC7CB7}" srcId="{2052E662-7363-4602-8904-69E440BF57EF}" destId="{59E92516-43DC-4B00-A480-BB9AB19FF62B}" srcOrd="0" destOrd="0" parTransId="{102E1A35-3DEA-4AE9-9AC5-E435562F8DA0}" sibTransId="{6BEDAD2A-B514-4A9D-A807-8FF94792732E}"/>
    <dgm:cxn modelId="{FB806DF8-4267-4FAE-BE83-BC2C9374626B}" srcId="{2052E662-7363-4602-8904-69E440BF57EF}" destId="{A6E19C4C-A837-4A94-8935-418A804612CB}" srcOrd="1" destOrd="0" parTransId="{893C1440-4D08-4309-8C16-2C8C4E4FC47A}" sibTransId="{2477788C-CC5D-41A2-AAF1-8F3D2FEADC01}"/>
    <dgm:cxn modelId="{5C49F1B8-E9F1-44FF-A106-70133FA5BCA8}" type="presParOf" srcId="{BBC415E0-F7D9-48FF-BB39-D5D691691135}" destId="{02035C6B-7428-4EF2-80CF-2E3C365C60FF}" srcOrd="0" destOrd="0" presId="urn:microsoft.com/office/officeart/2008/layout/AlternatingHexagons"/>
    <dgm:cxn modelId="{A17AE093-03A1-447F-B046-147767B319C6}" type="presParOf" srcId="{02035C6B-7428-4EF2-80CF-2E3C365C60FF}" destId="{5A785247-8062-4EB7-8285-84EE31EA37C9}" srcOrd="0" destOrd="0" presId="urn:microsoft.com/office/officeart/2008/layout/AlternatingHexagons"/>
    <dgm:cxn modelId="{BC8C9B3A-9D2E-44F5-93DB-25A34EE47E1D}" type="presParOf" srcId="{02035C6B-7428-4EF2-80CF-2E3C365C60FF}" destId="{F6AA600C-BD45-4DE8-8CAF-15466BCF3C95}" srcOrd="1" destOrd="0" presId="urn:microsoft.com/office/officeart/2008/layout/AlternatingHexagons"/>
    <dgm:cxn modelId="{638E58FA-1A1B-4902-BD87-1B31B844B2DF}" type="presParOf" srcId="{02035C6B-7428-4EF2-80CF-2E3C365C60FF}" destId="{577FC827-3D8C-469E-A039-241FBE62A2C7}" srcOrd="2" destOrd="0" presId="urn:microsoft.com/office/officeart/2008/layout/AlternatingHexagons"/>
    <dgm:cxn modelId="{6C1A5E07-3C64-495C-996E-FEEF841F1136}" type="presParOf" srcId="{02035C6B-7428-4EF2-80CF-2E3C365C60FF}" destId="{FFCC5E23-5074-4E47-B77C-F76DDEA2C1F2}" srcOrd="3" destOrd="0" presId="urn:microsoft.com/office/officeart/2008/layout/AlternatingHexagons"/>
    <dgm:cxn modelId="{F5E09922-347A-4500-AF6F-ADDF86CAF28E}" type="presParOf" srcId="{02035C6B-7428-4EF2-80CF-2E3C365C60FF}" destId="{912EBE25-3213-435E-871A-043D159589FB}" srcOrd="4" destOrd="0" presId="urn:microsoft.com/office/officeart/2008/layout/AlternatingHexagons"/>
    <dgm:cxn modelId="{2EA20D6D-AD44-4B63-98AC-32BD5C1322C5}" type="presParOf" srcId="{BBC415E0-F7D9-48FF-BB39-D5D691691135}" destId="{9740E3F7-F5CC-4664-A70C-964195491A08}" srcOrd="1" destOrd="0" presId="urn:microsoft.com/office/officeart/2008/layout/AlternatingHexagons"/>
    <dgm:cxn modelId="{764BCD56-E62F-4FF7-B753-AC6F6ED09DF8}" type="presParOf" srcId="{BBC415E0-F7D9-48FF-BB39-D5D691691135}" destId="{10F25C0E-CF34-45E4-B03C-A740EEB4723D}" srcOrd="2" destOrd="0" presId="urn:microsoft.com/office/officeart/2008/layout/AlternatingHexagons"/>
    <dgm:cxn modelId="{03C1DB46-4C82-4875-960F-A9BFF2967779}" type="presParOf" srcId="{10F25C0E-CF34-45E4-B03C-A740EEB4723D}" destId="{48454CB8-78B5-4064-BEC5-19CE33B9BA89}" srcOrd="0" destOrd="0" presId="urn:microsoft.com/office/officeart/2008/layout/AlternatingHexagons"/>
    <dgm:cxn modelId="{A12C975C-4528-4C8C-9D0B-3FE42210DF47}" type="presParOf" srcId="{10F25C0E-CF34-45E4-B03C-A740EEB4723D}" destId="{EAD007E1-3220-4420-ADBA-ABC83C8A066C}" srcOrd="1" destOrd="0" presId="urn:microsoft.com/office/officeart/2008/layout/AlternatingHexagons"/>
    <dgm:cxn modelId="{E960892F-C118-4519-8EA6-B6174A77528F}" type="presParOf" srcId="{10F25C0E-CF34-45E4-B03C-A740EEB4723D}" destId="{0B672D73-0EEE-47CF-85B2-A2E32A90E61A}" srcOrd="2" destOrd="0" presId="urn:microsoft.com/office/officeart/2008/layout/AlternatingHexagons"/>
    <dgm:cxn modelId="{C4178D7D-8800-40E2-A15B-C3E2D541B6F1}" type="presParOf" srcId="{10F25C0E-CF34-45E4-B03C-A740EEB4723D}" destId="{306CC5F7-7723-487B-90CA-CE57ACBF628F}" srcOrd="3" destOrd="0" presId="urn:microsoft.com/office/officeart/2008/layout/AlternatingHexagons"/>
    <dgm:cxn modelId="{55DECF40-DF79-4BCF-B42C-C922AA229142}" type="presParOf" srcId="{10F25C0E-CF34-45E4-B03C-A740EEB4723D}" destId="{D02D3C97-5C75-409A-B87B-9C979DF84530}" srcOrd="4" destOrd="0" presId="urn:microsoft.com/office/officeart/2008/layout/AlternatingHexagons"/>
    <dgm:cxn modelId="{0F011A5F-D83E-4871-AFBB-2A90187B76E1}" type="presParOf" srcId="{BBC415E0-F7D9-48FF-BB39-D5D691691135}" destId="{6BE6BD79-7038-47C9-A514-36FB7E122886}" srcOrd="3" destOrd="0" presId="urn:microsoft.com/office/officeart/2008/layout/AlternatingHexagons"/>
    <dgm:cxn modelId="{3429FA63-20FC-40CC-9E7C-860951639E96}" type="presParOf" srcId="{BBC415E0-F7D9-48FF-BB39-D5D691691135}" destId="{8FEB79E5-CE8D-4AC0-88AC-EDADD2B53A8F}" srcOrd="4" destOrd="0" presId="urn:microsoft.com/office/officeart/2008/layout/AlternatingHexagons"/>
    <dgm:cxn modelId="{EECB608F-D96A-4D4B-8F10-0B1BB89BA1E4}" type="presParOf" srcId="{8FEB79E5-CE8D-4AC0-88AC-EDADD2B53A8F}" destId="{CF0C3DC2-62B1-4A1F-AFB0-78F562611F9F}" srcOrd="0" destOrd="0" presId="urn:microsoft.com/office/officeart/2008/layout/AlternatingHexagons"/>
    <dgm:cxn modelId="{D5FF5828-5D6B-416F-9DD3-67A8FF42838B}" type="presParOf" srcId="{8FEB79E5-CE8D-4AC0-88AC-EDADD2B53A8F}" destId="{1DF71F7D-E1C5-4B7F-B19B-F005EA515E6C}" srcOrd="1" destOrd="0" presId="urn:microsoft.com/office/officeart/2008/layout/AlternatingHexagons"/>
    <dgm:cxn modelId="{6EDEBB46-4ABB-4C49-A9BF-D50892A50A29}" type="presParOf" srcId="{8FEB79E5-CE8D-4AC0-88AC-EDADD2B53A8F}" destId="{1F4D68BF-CCC2-4C5A-AA6A-CCCDCBF347FF}" srcOrd="2" destOrd="0" presId="urn:microsoft.com/office/officeart/2008/layout/AlternatingHexagons"/>
    <dgm:cxn modelId="{6A0BEFCD-D36D-4A54-A041-9EBC1F7D1D99}" type="presParOf" srcId="{8FEB79E5-CE8D-4AC0-88AC-EDADD2B53A8F}" destId="{6FBE5821-4CBC-49AD-86F0-7475482EA312}" srcOrd="3" destOrd="0" presId="urn:microsoft.com/office/officeart/2008/layout/AlternatingHexagons"/>
    <dgm:cxn modelId="{256A1C4B-0502-4E7A-9971-556C2F515A51}" type="presParOf" srcId="{8FEB79E5-CE8D-4AC0-88AC-EDADD2B53A8F}" destId="{A9242D01-076F-4937-9161-A95EF6FBE4AF}" srcOrd="4" destOrd="0" presId="urn:microsoft.com/office/officeart/2008/layout/AlternatingHexagons"/>
    <dgm:cxn modelId="{D17429C7-A55D-4319-AF44-DD6903022125}" type="presParOf" srcId="{BBC415E0-F7D9-48FF-BB39-D5D691691135}" destId="{8D80C163-3EAD-4EB7-81D5-556F64B722DD}" srcOrd="5" destOrd="0" presId="urn:microsoft.com/office/officeart/2008/layout/AlternatingHexagons"/>
    <dgm:cxn modelId="{91917D03-CD7C-4485-92B8-F20A2E4B734E}" type="presParOf" srcId="{BBC415E0-F7D9-48FF-BB39-D5D691691135}" destId="{5F374854-1116-4790-A4DA-9378FB4C9BA4}" srcOrd="6" destOrd="0" presId="urn:microsoft.com/office/officeart/2008/layout/AlternatingHexagons"/>
    <dgm:cxn modelId="{6297D0ED-B537-4AA5-A321-2D81B414E975}" type="presParOf" srcId="{5F374854-1116-4790-A4DA-9378FB4C9BA4}" destId="{C668C83F-4DFA-4674-BD6E-876A37F2F8CA}" srcOrd="0" destOrd="0" presId="urn:microsoft.com/office/officeart/2008/layout/AlternatingHexagons"/>
    <dgm:cxn modelId="{29A20391-0CEA-4836-8F70-288B2C9D83B6}" type="presParOf" srcId="{5F374854-1116-4790-A4DA-9378FB4C9BA4}" destId="{F94D1937-8D91-4C88-AC7F-305649EBEB0F}" srcOrd="1" destOrd="0" presId="urn:microsoft.com/office/officeart/2008/layout/AlternatingHexagons"/>
    <dgm:cxn modelId="{8C026003-6612-4A7D-B794-3AC8FEDF6412}" type="presParOf" srcId="{5F374854-1116-4790-A4DA-9378FB4C9BA4}" destId="{0E4762EC-BA2E-4540-9B98-99F99E4AC59E}" srcOrd="2" destOrd="0" presId="urn:microsoft.com/office/officeart/2008/layout/AlternatingHexagons"/>
    <dgm:cxn modelId="{E557F7EA-3A25-40CE-81D4-049606684DE2}" type="presParOf" srcId="{5F374854-1116-4790-A4DA-9378FB4C9BA4}" destId="{4353C49C-3846-406D-B2DC-D492115350A4}" srcOrd="3" destOrd="0" presId="urn:microsoft.com/office/officeart/2008/layout/AlternatingHexagons"/>
    <dgm:cxn modelId="{B5EFDE6A-0B8A-4479-90F8-FF8120F8B979}" type="presParOf" srcId="{5F374854-1116-4790-A4DA-9378FB4C9BA4}" destId="{C5A888C9-4B2F-42D1-B1D5-DFF854B3C74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234C373-B846-4953-A6EE-E3842C4D3891}" type="doc">
      <dgm:prSet loTypeId="urn:microsoft.com/office/officeart/2005/8/layout/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C2C028E6-A05F-4987-BE47-C29A76BCF79F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Interviews are a two-way conversation</a:t>
          </a:r>
          <a:endParaRPr lang="en-GB" sz="1800" dirty="0">
            <a:latin typeface="Nunito" pitchFamily="2" charset="0"/>
          </a:endParaRPr>
        </a:p>
      </dgm:t>
    </dgm:pt>
    <dgm:pt modelId="{CDA609F0-2F8D-4092-ACC2-DE6A48D31D02}" type="parTrans" cxnId="{01533E6B-7504-4B20-80F5-656EBC3B56C9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D407264-B3BD-4E0B-8E87-FDD21112A3C2}" type="sibTrans" cxnId="{01533E6B-7504-4B20-80F5-656EBC3B56C9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D75C89A6-1E36-49F8-AD3E-88C55F614E6E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Ask insightful questions that showcase your understanding of a position, steer discussion into areas that allow you to prove you are a good fit by presenting your qualifications to your advantage </a:t>
          </a:r>
          <a:endParaRPr lang="en-GB" sz="1800" dirty="0">
            <a:latin typeface="Nunito" pitchFamily="2" charset="0"/>
          </a:endParaRPr>
        </a:p>
      </dgm:t>
    </dgm:pt>
    <dgm:pt modelId="{EBAC90B9-F7FB-4346-9C8D-3FB69A1F0BE7}" type="parTrans" cxnId="{F5DF559C-0F4A-4F45-99C6-DF3DA485FEE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412B741-E379-4A78-A29A-2747D48D91D2}" type="sibTrans" cxnId="{F5DF559C-0F4A-4F45-99C6-DF3DA485FEE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D2024B72-1709-417A-91E8-1AD4DFC69DCF}" type="pres">
      <dgm:prSet presAssocID="{B234C373-B846-4953-A6EE-E3842C4D3891}" presName="linear" presStyleCnt="0">
        <dgm:presLayoutVars>
          <dgm:dir/>
          <dgm:animLvl val="lvl"/>
          <dgm:resizeHandles val="exact"/>
        </dgm:presLayoutVars>
      </dgm:prSet>
      <dgm:spPr/>
    </dgm:pt>
    <dgm:pt modelId="{885DDB6E-E05C-4BB4-959B-AB6FCFDB5876}" type="pres">
      <dgm:prSet presAssocID="{C2C028E6-A05F-4987-BE47-C29A76BCF79F}" presName="parentLin" presStyleCnt="0"/>
      <dgm:spPr/>
    </dgm:pt>
    <dgm:pt modelId="{805F34D1-08E2-4525-882F-A29D3F9B7611}" type="pres">
      <dgm:prSet presAssocID="{C2C028E6-A05F-4987-BE47-C29A76BCF79F}" presName="parentLeftMargin" presStyleLbl="node1" presStyleIdx="0" presStyleCnt="2"/>
      <dgm:spPr/>
    </dgm:pt>
    <dgm:pt modelId="{D2591DCA-E150-4BEB-874D-8BD86E17A4EB}" type="pres">
      <dgm:prSet presAssocID="{C2C028E6-A05F-4987-BE47-C29A76BCF79F}" presName="parentText" presStyleLbl="node1" presStyleIdx="0" presStyleCnt="2" custScaleX="101713" custScaleY="75397">
        <dgm:presLayoutVars>
          <dgm:chMax val="0"/>
          <dgm:bulletEnabled val="1"/>
        </dgm:presLayoutVars>
      </dgm:prSet>
      <dgm:spPr/>
    </dgm:pt>
    <dgm:pt modelId="{C382D8E1-A1ED-4157-8010-5787DD0593D9}" type="pres">
      <dgm:prSet presAssocID="{C2C028E6-A05F-4987-BE47-C29A76BCF79F}" presName="negativeSpace" presStyleCnt="0"/>
      <dgm:spPr/>
    </dgm:pt>
    <dgm:pt modelId="{6DDEB085-8F8A-4879-AE9B-D0240F57F759}" type="pres">
      <dgm:prSet presAssocID="{C2C028E6-A05F-4987-BE47-C29A76BCF79F}" presName="childText" presStyleLbl="conFgAcc1" presStyleIdx="0" presStyleCnt="2">
        <dgm:presLayoutVars>
          <dgm:bulletEnabled val="1"/>
        </dgm:presLayoutVars>
      </dgm:prSet>
      <dgm:spPr/>
    </dgm:pt>
    <dgm:pt modelId="{72B43DD2-430D-43C4-B620-1294D615C6F1}" type="pres">
      <dgm:prSet presAssocID="{0D407264-B3BD-4E0B-8E87-FDD21112A3C2}" presName="spaceBetweenRectangles" presStyleCnt="0"/>
      <dgm:spPr/>
    </dgm:pt>
    <dgm:pt modelId="{9B119EA2-67CD-4B68-80E0-CEA560F0896A}" type="pres">
      <dgm:prSet presAssocID="{D75C89A6-1E36-49F8-AD3E-88C55F614E6E}" presName="parentLin" presStyleCnt="0"/>
      <dgm:spPr/>
    </dgm:pt>
    <dgm:pt modelId="{4E892491-8EE2-4BCB-AD1B-8AA39693181A}" type="pres">
      <dgm:prSet presAssocID="{D75C89A6-1E36-49F8-AD3E-88C55F614E6E}" presName="parentLeftMargin" presStyleLbl="node1" presStyleIdx="0" presStyleCnt="2"/>
      <dgm:spPr/>
    </dgm:pt>
    <dgm:pt modelId="{C86A01AB-C91F-40F0-8FFB-1BA71FFA7B90}" type="pres">
      <dgm:prSet presAssocID="{D75C89A6-1E36-49F8-AD3E-88C55F614E6E}" presName="parentText" presStyleLbl="node1" presStyleIdx="1" presStyleCnt="2" custScaleX="118472">
        <dgm:presLayoutVars>
          <dgm:chMax val="0"/>
          <dgm:bulletEnabled val="1"/>
        </dgm:presLayoutVars>
      </dgm:prSet>
      <dgm:spPr/>
    </dgm:pt>
    <dgm:pt modelId="{EEFFB6D9-C6F7-4C13-9ECB-513FFCB21CE2}" type="pres">
      <dgm:prSet presAssocID="{D75C89A6-1E36-49F8-AD3E-88C55F614E6E}" presName="negativeSpace" presStyleCnt="0"/>
      <dgm:spPr/>
    </dgm:pt>
    <dgm:pt modelId="{30F9551E-F29B-44A2-87D1-CD0424253A0C}" type="pres">
      <dgm:prSet presAssocID="{D75C89A6-1E36-49F8-AD3E-88C55F614E6E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0D0DA0E-B9BC-42E4-A16D-8E7CDB35718B}" type="presOf" srcId="{D75C89A6-1E36-49F8-AD3E-88C55F614E6E}" destId="{C86A01AB-C91F-40F0-8FFB-1BA71FFA7B90}" srcOrd="1" destOrd="0" presId="urn:microsoft.com/office/officeart/2005/8/layout/list1"/>
    <dgm:cxn modelId="{F67C6312-1F81-4F5D-BD3B-E819DAD4D3AE}" type="presOf" srcId="{C2C028E6-A05F-4987-BE47-C29A76BCF79F}" destId="{D2591DCA-E150-4BEB-874D-8BD86E17A4EB}" srcOrd="1" destOrd="0" presId="urn:microsoft.com/office/officeart/2005/8/layout/list1"/>
    <dgm:cxn modelId="{6E4ECB38-D638-4865-8EE9-728B40BEEF13}" type="presOf" srcId="{B234C373-B846-4953-A6EE-E3842C4D3891}" destId="{D2024B72-1709-417A-91E8-1AD4DFC69DCF}" srcOrd="0" destOrd="0" presId="urn:microsoft.com/office/officeart/2005/8/layout/list1"/>
    <dgm:cxn modelId="{01533E6B-7504-4B20-80F5-656EBC3B56C9}" srcId="{B234C373-B846-4953-A6EE-E3842C4D3891}" destId="{C2C028E6-A05F-4987-BE47-C29A76BCF79F}" srcOrd="0" destOrd="0" parTransId="{CDA609F0-2F8D-4092-ACC2-DE6A48D31D02}" sibTransId="{0D407264-B3BD-4E0B-8E87-FDD21112A3C2}"/>
    <dgm:cxn modelId="{8F94B86E-C07E-4A81-996F-2FC49450BF07}" type="presOf" srcId="{D75C89A6-1E36-49F8-AD3E-88C55F614E6E}" destId="{4E892491-8EE2-4BCB-AD1B-8AA39693181A}" srcOrd="0" destOrd="0" presId="urn:microsoft.com/office/officeart/2005/8/layout/list1"/>
    <dgm:cxn modelId="{F5DF559C-0F4A-4F45-99C6-DF3DA485FEE3}" srcId="{B234C373-B846-4953-A6EE-E3842C4D3891}" destId="{D75C89A6-1E36-49F8-AD3E-88C55F614E6E}" srcOrd="1" destOrd="0" parTransId="{EBAC90B9-F7FB-4346-9C8D-3FB69A1F0BE7}" sibTransId="{1412B741-E379-4A78-A29A-2747D48D91D2}"/>
    <dgm:cxn modelId="{F0D8C1A4-CAB8-42CC-9118-B250183B023B}" type="presOf" srcId="{C2C028E6-A05F-4987-BE47-C29A76BCF79F}" destId="{805F34D1-08E2-4525-882F-A29D3F9B7611}" srcOrd="0" destOrd="0" presId="urn:microsoft.com/office/officeart/2005/8/layout/list1"/>
    <dgm:cxn modelId="{9708379A-2D80-474F-9705-0F0C3CEDF465}" type="presParOf" srcId="{D2024B72-1709-417A-91E8-1AD4DFC69DCF}" destId="{885DDB6E-E05C-4BB4-959B-AB6FCFDB5876}" srcOrd="0" destOrd="0" presId="urn:microsoft.com/office/officeart/2005/8/layout/list1"/>
    <dgm:cxn modelId="{060794B5-CC51-4B33-85F6-F2F38417DB92}" type="presParOf" srcId="{885DDB6E-E05C-4BB4-959B-AB6FCFDB5876}" destId="{805F34D1-08E2-4525-882F-A29D3F9B7611}" srcOrd="0" destOrd="0" presId="urn:microsoft.com/office/officeart/2005/8/layout/list1"/>
    <dgm:cxn modelId="{85D1B92B-764F-4A76-8424-0AB31D677A28}" type="presParOf" srcId="{885DDB6E-E05C-4BB4-959B-AB6FCFDB5876}" destId="{D2591DCA-E150-4BEB-874D-8BD86E17A4EB}" srcOrd="1" destOrd="0" presId="urn:microsoft.com/office/officeart/2005/8/layout/list1"/>
    <dgm:cxn modelId="{43391991-84A3-4174-9A7D-0511EA97B8C6}" type="presParOf" srcId="{D2024B72-1709-417A-91E8-1AD4DFC69DCF}" destId="{C382D8E1-A1ED-4157-8010-5787DD0593D9}" srcOrd="1" destOrd="0" presId="urn:microsoft.com/office/officeart/2005/8/layout/list1"/>
    <dgm:cxn modelId="{184D01A6-B5DD-4987-B43B-DFD37C91E42E}" type="presParOf" srcId="{D2024B72-1709-417A-91E8-1AD4DFC69DCF}" destId="{6DDEB085-8F8A-4879-AE9B-D0240F57F759}" srcOrd="2" destOrd="0" presId="urn:microsoft.com/office/officeart/2005/8/layout/list1"/>
    <dgm:cxn modelId="{8EDEDEA0-520B-49D1-8944-935D3EA3B664}" type="presParOf" srcId="{D2024B72-1709-417A-91E8-1AD4DFC69DCF}" destId="{72B43DD2-430D-43C4-B620-1294D615C6F1}" srcOrd="3" destOrd="0" presId="urn:microsoft.com/office/officeart/2005/8/layout/list1"/>
    <dgm:cxn modelId="{9581A3E0-E7EC-481D-9F8D-77AC8FC52458}" type="presParOf" srcId="{D2024B72-1709-417A-91E8-1AD4DFC69DCF}" destId="{9B119EA2-67CD-4B68-80E0-CEA560F0896A}" srcOrd="4" destOrd="0" presId="urn:microsoft.com/office/officeart/2005/8/layout/list1"/>
    <dgm:cxn modelId="{2C010250-86F3-4B96-9C6C-FB6EDE70BDA7}" type="presParOf" srcId="{9B119EA2-67CD-4B68-80E0-CEA560F0896A}" destId="{4E892491-8EE2-4BCB-AD1B-8AA39693181A}" srcOrd="0" destOrd="0" presId="urn:microsoft.com/office/officeart/2005/8/layout/list1"/>
    <dgm:cxn modelId="{E96CB836-DC16-404E-850E-577DE4DA9896}" type="presParOf" srcId="{9B119EA2-67CD-4B68-80E0-CEA560F0896A}" destId="{C86A01AB-C91F-40F0-8FFB-1BA71FFA7B90}" srcOrd="1" destOrd="0" presId="urn:microsoft.com/office/officeart/2005/8/layout/list1"/>
    <dgm:cxn modelId="{F40DEABE-D16A-42D1-94DC-5A2EF9E73F0E}" type="presParOf" srcId="{D2024B72-1709-417A-91E8-1AD4DFC69DCF}" destId="{EEFFB6D9-C6F7-4C13-9ECB-513FFCB21CE2}" srcOrd="5" destOrd="0" presId="urn:microsoft.com/office/officeart/2005/8/layout/list1"/>
    <dgm:cxn modelId="{EAF390BD-03C8-4200-AB01-4B9B0B67A439}" type="presParOf" srcId="{D2024B72-1709-417A-91E8-1AD4DFC69DCF}" destId="{30F9551E-F29B-44A2-87D1-CD0424253A0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D49E167-D6C4-42EE-ACBA-1622B435168C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A075AE5-6E48-4922-829D-6429F1AA2B0E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Boosting your Confidence</a:t>
          </a:r>
          <a:endParaRPr lang="en-GB" sz="1800" dirty="0">
            <a:latin typeface="Nunito" pitchFamily="2" charset="0"/>
          </a:endParaRPr>
        </a:p>
      </dgm:t>
    </dgm:pt>
    <dgm:pt modelId="{6983DD89-8050-4B2F-B07D-F5C03CD2CF08}" type="parTrans" cxnId="{2ACD71F3-603B-4D7B-A3B5-5D9287FF74C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9CEAA45-2256-48FF-8C0A-7D1EAA2C39FB}" type="sibTrans" cxnId="{2ACD71F3-603B-4D7B-A3B5-5D9287FF74CC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8940B65B-C65D-40E0-B043-91A54183FE18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Polishing your Interview Style</a:t>
          </a:r>
          <a:endParaRPr lang="en-GB" sz="1800" dirty="0">
            <a:latin typeface="Nunito" pitchFamily="2" charset="0"/>
          </a:endParaRPr>
        </a:p>
      </dgm:t>
    </dgm:pt>
    <dgm:pt modelId="{DF79126E-C38E-4F2E-B945-973D5B0CE91D}" type="parTrans" cxnId="{0FE8C627-2AAE-4BF4-81AD-EF630E18E0F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413EDE1-205B-4CE8-809C-165B98FF5C8F}" type="sibTrans" cxnId="{0FE8C627-2AAE-4BF4-81AD-EF630E18E0F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DFFB97E5-7320-4085-B46F-971F9BE20CF9}" type="pres">
      <dgm:prSet presAssocID="{CD49E167-D6C4-42EE-ACBA-1622B435168C}" presName="Name0" presStyleCnt="0">
        <dgm:presLayoutVars>
          <dgm:dir/>
          <dgm:resizeHandles val="exact"/>
        </dgm:presLayoutVars>
      </dgm:prSet>
      <dgm:spPr/>
    </dgm:pt>
    <dgm:pt modelId="{F1C8ED21-64CC-44C9-B69D-579FB3D67BC3}" type="pres">
      <dgm:prSet presAssocID="{2A075AE5-6E48-4922-829D-6429F1AA2B0E}" presName="compNode" presStyleCnt="0"/>
      <dgm:spPr/>
    </dgm:pt>
    <dgm:pt modelId="{7F95AED1-3202-4480-A768-978CC1C4D69B}" type="pres">
      <dgm:prSet presAssocID="{2A075AE5-6E48-4922-829D-6429F1AA2B0E}" presName="pict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extLst>
        <a:ext uri="{E40237B7-FDA0-4F09-8148-C483321AD2D9}">
          <dgm14:cNvPr xmlns:dgm14="http://schemas.microsoft.com/office/drawing/2010/diagram" id="0" name="" descr="The woman staring at the street"/>
        </a:ext>
      </dgm:extLst>
    </dgm:pt>
    <dgm:pt modelId="{7BDF2DAA-9F0F-4AE7-8F7E-EF75032874B9}" type="pres">
      <dgm:prSet presAssocID="{2A075AE5-6E48-4922-829D-6429F1AA2B0E}" presName="textRect" presStyleLbl="revTx" presStyleIdx="0" presStyleCnt="2">
        <dgm:presLayoutVars>
          <dgm:bulletEnabled val="1"/>
        </dgm:presLayoutVars>
      </dgm:prSet>
      <dgm:spPr/>
    </dgm:pt>
    <dgm:pt modelId="{6810186C-8402-485B-AE49-929ED6A89EEF}" type="pres">
      <dgm:prSet presAssocID="{19CEAA45-2256-48FF-8C0A-7D1EAA2C39FB}" presName="sibTrans" presStyleLbl="sibTrans2D1" presStyleIdx="0" presStyleCnt="0"/>
      <dgm:spPr/>
    </dgm:pt>
    <dgm:pt modelId="{4E9702CE-DE3D-476A-9A9E-FC637738C83D}" type="pres">
      <dgm:prSet presAssocID="{8940B65B-C65D-40E0-B043-91A54183FE18}" presName="compNode" presStyleCnt="0"/>
      <dgm:spPr/>
    </dgm:pt>
    <dgm:pt modelId="{1D8DE240-F13A-4E97-BA7B-33EB6FD45C60}" type="pres">
      <dgm:prSet presAssocID="{8940B65B-C65D-40E0-B043-91A54183FE18}" presName="pict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  <dgm:pt modelId="{C34422CA-B21E-43BB-AA3B-A81B9990697A}" type="pres">
      <dgm:prSet presAssocID="{8940B65B-C65D-40E0-B043-91A54183FE18}" presName="textRect" presStyleLbl="revTx" presStyleIdx="1" presStyleCnt="2">
        <dgm:presLayoutVars>
          <dgm:bulletEnabled val="1"/>
        </dgm:presLayoutVars>
      </dgm:prSet>
      <dgm:spPr/>
    </dgm:pt>
  </dgm:ptLst>
  <dgm:cxnLst>
    <dgm:cxn modelId="{7595C206-257C-47D5-AEFC-17BB6D7C6251}" type="presOf" srcId="{CD49E167-D6C4-42EE-ACBA-1622B435168C}" destId="{DFFB97E5-7320-4085-B46F-971F9BE20CF9}" srcOrd="0" destOrd="0" presId="urn:microsoft.com/office/officeart/2005/8/layout/pList1"/>
    <dgm:cxn modelId="{0FE8C627-2AAE-4BF4-81AD-EF630E18E0F8}" srcId="{CD49E167-D6C4-42EE-ACBA-1622B435168C}" destId="{8940B65B-C65D-40E0-B043-91A54183FE18}" srcOrd="1" destOrd="0" parTransId="{DF79126E-C38E-4F2E-B945-973D5B0CE91D}" sibTransId="{1413EDE1-205B-4CE8-809C-165B98FF5C8F}"/>
    <dgm:cxn modelId="{20A2E730-E7F0-4CB5-9A25-CA870786F912}" type="presOf" srcId="{19CEAA45-2256-48FF-8C0A-7D1EAA2C39FB}" destId="{6810186C-8402-485B-AE49-929ED6A89EEF}" srcOrd="0" destOrd="0" presId="urn:microsoft.com/office/officeart/2005/8/layout/pList1"/>
    <dgm:cxn modelId="{770C613C-9C3B-45EA-A458-4803CCF20B33}" type="presOf" srcId="{2A075AE5-6E48-4922-829D-6429F1AA2B0E}" destId="{7BDF2DAA-9F0F-4AE7-8F7E-EF75032874B9}" srcOrd="0" destOrd="0" presId="urn:microsoft.com/office/officeart/2005/8/layout/pList1"/>
    <dgm:cxn modelId="{2ACD71F3-603B-4D7B-A3B5-5D9287FF74CC}" srcId="{CD49E167-D6C4-42EE-ACBA-1622B435168C}" destId="{2A075AE5-6E48-4922-829D-6429F1AA2B0E}" srcOrd="0" destOrd="0" parTransId="{6983DD89-8050-4B2F-B07D-F5C03CD2CF08}" sibTransId="{19CEAA45-2256-48FF-8C0A-7D1EAA2C39FB}"/>
    <dgm:cxn modelId="{188E32FF-A374-4933-ADD5-587FDD68B961}" type="presOf" srcId="{8940B65B-C65D-40E0-B043-91A54183FE18}" destId="{C34422CA-B21E-43BB-AA3B-A81B9990697A}" srcOrd="0" destOrd="0" presId="urn:microsoft.com/office/officeart/2005/8/layout/pList1"/>
    <dgm:cxn modelId="{A57CF32C-64B1-461E-9CE7-3EB17128C6EA}" type="presParOf" srcId="{DFFB97E5-7320-4085-B46F-971F9BE20CF9}" destId="{F1C8ED21-64CC-44C9-B69D-579FB3D67BC3}" srcOrd="0" destOrd="0" presId="urn:microsoft.com/office/officeart/2005/8/layout/pList1"/>
    <dgm:cxn modelId="{0A952E87-4058-4829-8468-8AD66EBC519E}" type="presParOf" srcId="{F1C8ED21-64CC-44C9-B69D-579FB3D67BC3}" destId="{7F95AED1-3202-4480-A768-978CC1C4D69B}" srcOrd="0" destOrd="0" presId="urn:microsoft.com/office/officeart/2005/8/layout/pList1"/>
    <dgm:cxn modelId="{A4BB2DC7-3D3F-4197-8DE8-01344675BFE2}" type="presParOf" srcId="{F1C8ED21-64CC-44C9-B69D-579FB3D67BC3}" destId="{7BDF2DAA-9F0F-4AE7-8F7E-EF75032874B9}" srcOrd="1" destOrd="0" presId="urn:microsoft.com/office/officeart/2005/8/layout/pList1"/>
    <dgm:cxn modelId="{569BADB8-8824-4DC6-BB84-D58949453F1F}" type="presParOf" srcId="{DFFB97E5-7320-4085-B46F-971F9BE20CF9}" destId="{6810186C-8402-485B-AE49-929ED6A89EEF}" srcOrd="1" destOrd="0" presId="urn:microsoft.com/office/officeart/2005/8/layout/pList1"/>
    <dgm:cxn modelId="{ED75A6AA-4C56-4F2C-839C-10DA084440F6}" type="presParOf" srcId="{DFFB97E5-7320-4085-B46F-971F9BE20CF9}" destId="{4E9702CE-DE3D-476A-9A9E-FC637738C83D}" srcOrd="2" destOrd="0" presId="urn:microsoft.com/office/officeart/2005/8/layout/pList1"/>
    <dgm:cxn modelId="{232A9CDB-9CE3-4B4C-B759-E6C602EA9B58}" type="presParOf" srcId="{4E9702CE-DE3D-476A-9A9E-FC637738C83D}" destId="{1D8DE240-F13A-4E97-BA7B-33EB6FD45C60}" srcOrd="0" destOrd="0" presId="urn:microsoft.com/office/officeart/2005/8/layout/pList1"/>
    <dgm:cxn modelId="{B14A53BD-C0B8-4AFA-86E2-9164FC977DB6}" type="presParOf" srcId="{4E9702CE-DE3D-476A-9A9E-FC637738C83D}" destId="{C34422CA-B21E-43BB-AA3B-A81B9990697A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813426C-5FCE-4C8C-BC25-9964528B69D9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F148D029-99A9-47B3-A887-B24CA33D97CC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The Warmup</a:t>
          </a:r>
          <a:endParaRPr lang="en-GB" sz="1800" dirty="0">
            <a:latin typeface="Nunito" pitchFamily="2" charset="0"/>
          </a:endParaRPr>
        </a:p>
      </dgm:t>
    </dgm:pt>
    <dgm:pt modelId="{4E1A17B0-F801-4E56-9DA6-5CD6EE0A7DA6}" type="parTrans" cxnId="{563A64B8-0703-47F0-B330-77E2D5F2CC77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228B8472-4448-4EEB-ADDD-5A7B301418A1}" type="sibTrans" cxnId="{563A64B8-0703-47F0-B330-77E2D5F2CC77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6BC66A9-23E9-4EFC-A714-F311CD9EF6AE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The Question-and-Answer Stage</a:t>
          </a:r>
          <a:endParaRPr lang="en-GB" sz="1800" dirty="0">
            <a:latin typeface="Nunito" pitchFamily="2" charset="0"/>
          </a:endParaRPr>
        </a:p>
      </dgm:t>
    </dgm:pt>
    <dgm:pt modelId="{6E9350D9-2DBD-4E0A-AB70-4402356503BB}" type="parTrans" cxnId="{8D9DE8CF-97DE-4FEC-B061-829F8EC578A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514042C1-447A-4AB2-A246-3B8028FF0037}" type="sibTrans" cxnId="{8D9DE8CF-97DE-4FEC-B061-829F8EC578A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E6237E9C-79D9-4E0D-B440-6481E72BE2B4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The Close </a:t>
          </a:r>
          <a:endParaRPr lang="en-GB" sz="1800" dirty="0">
            <a:latin typeface="Nunito" pitchFamily="2" charset="0"/>
          </a:endParaRPr>
        </a:p>
      </dgm:t>
    </dgm:pt>
    <dgm:pt modelId="{C98D6A2B-B2EA-45CC-8254-3C9FAEC32591}" type="parTrans" cxnId="{60E682BF-DE6A-4CAD-8DD7-B5A22624F9A1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28A35C85-0ACA-40D6-81FB-A2432B94D01F}" type="sibTrans" cxnId="{60E682BF-DE6A-4CAD-8DD7-B5A22624F9A1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BC617C1D-55F4-48BB-99A3-7749196394FF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Interview Notes</a:t>
          </a:r>
          <a:endParaRPr lang="en-GB" sz="1800" dirty="0">
            <a:latin typeface="Nunito" pitchFamily="2" charset="0"/>
          </a:endParaRPr>
        </a:p>
      </dgm:t>
    </dgm:pt>
    <dgm:pt modelId="{48335D4E-BB08-4AB8-AA5A-03C8C25D6A28}" type="parTrans" cxnId="{245FAAB2-F20C-4A45-B1B2-F9D9C42B665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E9F37AE5-718E-409C-814D-DB45F35EF03B}" type="sibTrans" cxnId="{245FAAB2-F20C-4A45-B1B2-F9D9C42B665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4484F03-8E12-463F-84A5-24ACD384C89D}" type="pres">
      <dgm:prSet presAssocID="{9813426C-5FCE-4C8C-BC25-9964528B69D9}" presName="diagram" presStyleCnt="0">
        <dgm:presLayoutVars>
          <dgm:dir/>
          <dgm:resizeHandles val="exact"/>
        </dgm:presLayoutVars>
      </dgm:prSet>
      <dgm:spPr/>
    </dgm:pt>
    <dgm:pt modelId="{0F80DE20-0585-4532-B152-21C2698FC635}" type="pres">
      <dgm:prSet presAssocID="{F148D029-99A9-47B3-A887-B24CA33D97CC}" presName="node" presStyleLbl="node1" presStyleIdx="0" presStyleCnt="4">
        <dgm:presLayoutVars>
          <dgm:bulletEnabled val="1"/>
        </dgm:presLayoutVars>
      </dgm:prSet>
      <dgm:spPr/>
    </dgm:pt>
    <dgm:pt modelId="{B2FAC371-4277-49A9-BD92-26097F25EB5E}" type="pres">
      <dgm:prSet presAssocID="{228B8472-4448-4EEB-ADDD-5A7B301418A1}" presName="sibTrans" presStyleCnt="0"/>
      <dgm:spPr/>
    </dgm:pt>
    <dgm:pt modelId="{C50CEBA5-8B2C-4950-B60D-E38771ECBF9D}" type="pres">
      <dgm:prSet presAssocID="{66BC66A9-23E9-4EFC-A714-F311CD9EF6AE}" presName="node" presStyleLbl="node1" presStyleIdx="1" presStyleCnt="4">
        <dgm:presLayoutVars>
          <dgm:bulletEnabled val="1"/>
        </dgm:presLayoutVars>
      </dgm:prSet>
      <dgm:spPr/>
    </dgm:pt>
    <dgm:pt modelId="{77C61B5D-E6EF-4165-ADDC-B97E3D8CD6B0}" type="pres">
      <dgm:prSet presAssocID="{514042C1-447A-4AB2-A246-3B8028FF0037}" presName="sibTrans" presStyleCnt="0"/>
      <dgm:spPr/>
    </dgm:pt>
    <dgm:pt modelId="{3691AF45-8B69-4F9C-9FE0-740FFDD55DE5}" type="pres">
      <dgm:prSet presAssocID="{E6237E9C-79D9-4E0D-B440-6481E72BE2B4}" presName="node" presStyleLbl="node1" presStyleIdx="2" presStyleCnt="4">
        <dgm:presLayoutVars>
          <dgm:bulletEnabled val="1"/>
        </dgm:presLayoutVars>
      </dgm:prSet>
      <dgm:spPr/>
    </dgm:pt>
    <dgm:pt modelId="{0B35089D-B517-41DB-B99A-C0881742D80E}" type="pres">
      <dgm:prSet presAssocID="{28A35C85-0ACA-40D6-81FB-A2432B94D01F}" presName="sibTrans" presStyleCnt="0"/>
      <dgm:spPr/>
    </dgm:pt>
    <dgm:pt modelId="{9586A223-C5BD-43D8-B0B1-A209EC9F7D89}" type="pres">
      <dgm:prSet presAssocID="{BC617C1D-55F4-48BB-99A3-7749196394FF}" presName="node" presStyleLbl="node1" presStyleIdx="3" presStyleCnt="4">
        <dgm:presLayoutVars>
          <dgm:bulletEnabled val="1"/>
        </dgm:presLayoutVars>
      </dgm:prSet>
      <dgm:spPr/>
    </dgm:pt>
  </dgm:ptLst>
  <dgm:cxnLst>
    <dgm:cxn modelId="{D72B8C08-4695-4318-9015-ACA743FA53D6}" type="presOf" srcId="{F148D029-99A9-47B3-A887-B24CA33D97CC}" destId="{0F80DE20-0585-4532-B152-21C2698FC635}" srcOrd="0" destOrd="0" presId="urn:microsoft.com/office/officeart/2005/8/layout/default"/>
    <dgm:cxn modelId="{16ADA215-300C-4867-B419-6E59CD74A412}" type="presOf" srcId="{E6237E9C-79D9-4E0D-B440-6481E72BE2B4}" destId="{3691AF45-8B69-4F9C-9FE0-740FFDD55DE5}" srcOrd="0" destOrd="0" presId="urn:microsoft.com/office/officeart/2005/8/layout/default"/>
    <dgm:cxn modelId="{C9B1C219-014F-417A-8BD7-4E2102618D2E}" type="presOf" srcId="{BC617C1D-55F4-48BB-99A3-7749196394FF}" destId="{9586A223-C5BD-43D8-B0B1-A209EC9F7D89}" srcOrd="0" destOrd="0" presId="urn:microsoft.com/office/officeart/2005/8/layout/default"/>
    <dgm:cxn modelId="{7DD01B6F-1040-4B59-9340-03B0268ACC2E}" type="presOf" srcId="{66BC66A9-23E9-4EFC-A714-F311CD9EF6AE}" destId="{C50CEBA5-8B2C-4950-B60D-E38771ECBF9D}" srcOrd="0" destOrd="0" presId="urn:microsoft.com/office/officeart/2005/8/layout/default"/>
    <dgm:cxn modelId="{245FAAB2-F20C-4A45-B1B2-F9D9C42B6655}" srcId="{9813426C-5FCE-4C8C-BC25-9964528B69D9}" destId="{BC617C1D-55F4-48BB-99A3-7749196394FF}" srcOrd="3" destOrd="0" parTransId="{48335D4E-BB08-4AB8-AA5A-03C8C25D6A28}" sibTransId="{E9F37AE5-718E-409C-814D-DB45F35EF03B}"/>
    <dgm:cxn modelId="{FE09B5B2-6F2C-4C81-9F8C-4BF39DA6EC41}" type="presOf" srcId="{9813426C-5FCE-4C8C-BC25-9964528B69D9}" destId="{64484F03-8E12-463F-84A5-24ACD384C89D}" srcOrd="0" destOrd="0" presId="urn:microsoft.com/office/officeart/2005/8/layout/default"/>
    <dgm:cxn modelId="{563A64B8-0703-47F0-B330-77E2D5F2CC77}" srcId="{9813426C-5FCE-4C8C-BC25-9964528B69D9}" destId="{F148D029-99A9-47B3-A887-B24CA33D97CC}" srcOrd="0" destOrd="0" parTransId="{4E1A17B0-F801-4E56-9DA6-5CD6EE0A7DA6}" sibTransId="{228B8472-4448-4EEB-ADDD-5A7B301418A1}"/>
    <dgm:cxn modelId="{60E682BF-DE6A-4CAD-8DD7-B5A22624F9A1}" srcId="{9813426C-5FCE-4C8C-BC25-9964528B69D9}" destId="{E6237E9C-79D9-4E0D-B440-6481E72BE2B4}" srcOrd="2" destOrd="0" parTransId="{C98D6A2B-B2EA-45CC-8254-3C9FAEC32591}" sibTransId="{28A35C85-0ACA-40D6-81FB-A2432B94D01F}"/>
    <dgm:cxn modelId="{8D9DE8CF-97DE-4FEC-B061-829F8EC578A3}" srcId="{9813426C-5FCE-4C8C-BC25-9964528B69D9}" destId="{66BC66A9-23E9-4EFC-A714-F311CD9EF6AE}" srcOrd="1" destOrd="0" parTransId="{6E9350D9-2DBD-4E0A-AB70-4402356503BB}" sibTransId="{514042C1-447A-4AB2-A246-3B8028FF0037}"/>
    <dgm:cxn modelId="{B752BC81-8DF1-4D7A-A96E-58807886CCE6}" type="presParOf" srcId="{64484F03-8E12-463F-84A5-24ACD384C89D}" destId="{0F80DE20-0585-4532-B152-21C2698FC635}" srcOrd="0" destOrd="0" presId="urn:microsoft.com/office/officeart/2005/8/layout/default"/>
    <dgm:cxn modelId="{01BF9A3A-75EC-4717-97EC-627909AC29D3}" type="presParOf" srcId="{64484F03-8E12-463F-84A5-24ACD384C89D}" destId="{B2FAC371-4277-49A9-BD92-26097F25EB5E}" srcOrd="1" destOrd="0" presId="urn:microsoft.com/office/officeart/2005/8/layout/default"/>
    <dgm:cxn modelId="{47F8FDB2-11F1-42FF-A81A-95D365EB9CAF}" type="presParOf" srcId="{64484F03-8E12-463F-84A5-24ACD384C89D}" destId="{C50CEBA5-8B2C-4950-B60D-E38771ECBF9D}" srcOrd="2" destOrd="0" presId="urn:microsoft.com/office/officeart/2005/8/layout/default"/>
    <dgm:cxn modelId="{62993EDD-2DAF-41FC-B27A-17D77D6CB05E}" type="presParOf" srcId="{64484F03-8E12-463F-84A5-24ACD384C89D}" destId="{77C61B5D-E6EF-4165-ADDC-B97E3D8CD6B0}" srcOrd="3" destOrd="0" presId="urn:microsoft.com/office/officeart/2005/8/layout/default"/>
    <dgm:cxn modelId="{0150AEB5-D364-4C7D-946C-26FB3507292D}" type="presParOf" srcId="{64484F03-8E12-463F-84A5-24ACD384C89D}" destId="{3691AF45-8B69-4F9C-9FE0-740FFDD55DE5}" srcOrd="4" destOrd="0" presId="urn:microsoft.com/office/officeart/2005/8/layout/default"/>
    <dgm:cxn modelId="{40E34471-8A10-4F80-9BE0-AC77F7CF256D}" type="presParOf" srcId="{64484F03-8E12-463F-84A5-24ACD384C89D}" destId="{0B35089D-B517-41DB-B99A-C0881742D80E}" srcOrd="5" destOrd="0" presId="urn:microsoft.com/office/officeart/2005/8/layout/default"/>
    <dgm:cxn modelId="{4D525C9D-A16A-4F47-8267-BE51EB326AF3}" type="presParOf" srcId="{64484F03-8E12-463F-84A5-24ACD384C89D}" destId="{9586A223-C5BD-43D8-B0B1-A209EC9F7D89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813426C-5FCE-4C8C-BC25-9964528B69D9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F148D029-99A9-47B3-A887-B24CA33D97CC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The</a:t>
          </a:r>
          <a:r>
            <a:rPr lang="en-US" sz="1800" baseline="0" dirty="0">
              <a:latin typeface="Nunito" pitchFamily="2" charset="0"/>
            </a:rPr>
            <a:t> first minute of the interview is crucial so stay alert and be on your best business behavior. Make sure you are ready.</a:t>
          </a:r>
          <a:endParaRPr lang="en-GB" sz="1800" dirty="0">
            <a:latin typeface="Nunito" pitchFamily="2" charset="0"/>
          </a:endParaRPr>
        </a:p>
      </dgm:t>
    </dgm:pt>
    <dgm:pt modelId="{4E1A17B0-F801-4E56-9DA6-5CD6EE0A7DA6}" type="parTrans" cxnId="{563A64B8-0703-47F0-B330-77E2D5F2CC77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228B8472-4448-4EEB-ADDD-5A7B301418A1}" type="sibTrans" cxnId="{563A64B8-0703-47F0-B330-77E2D5F2CC77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6BC66A9-23E9-4EFC-A714-F311CD9EF6AE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Listen carefully to questions before you answer. Paying attention to both verbal and nonverbal messages can help you turn it to your advantage</a:t>
          </a:r>
          <a:endParaRPr lang="en-GB" sz="1800" dirty="0">
            <a:latin typeface="Nunito" pitchFamily="2" charset="0"/>
          </a:endParaRPr>
        </a:p>
      </dgm:t>
    </dgm:pt>
    <dgm:pt modelId="{6E9350D9-2DBD-4E0A-AB70-4402356503BB}" type="parTrans" cxnId="{8D9DE8CF-97DE-4FEC-B061-829F8EC578A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514042C1-447A-4AB2-A246-3B8028FF0037}" type="sibTrans" cxnId="{8D9DE8CF-97DE-4FEC-B061-829F8EC578A3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E6237E9C-79D9-4E0D-B440-6481E72BE2B4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Law prohibits employment discrimination based on multiple factors. Think about how you would respond if you were asked a potentially discriminatory question.</a:t>
          </a:r>
          <a:endParaRPr lang="en-GB" sz="1800" dirty="0">
            <a:latin typeface="Nunito" pitchFamily="2" charset="0"/>
          </a:endParaRPr>
        </a:p>
      </dgm:t>
    </dgm:pt>
    <dgm:pt modelId="{C98D6A2B-B2EA-45CC-8254-3C9FAEC32591}" type="parTrans" cxnId="{60E682BF-DE6A-4CAD-8DD7-B5A22624F9A1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28A35C85-0ACA-40D6-81FB-A2432B94D01F}" type="sibTrans" cxnId="{60E682BF-DE6A-4CAD-8DD7-B5A22624F9A1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BC617C1D-55F4-48BB-99A3-7749196394FF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Conclude</a:t>
          </a:r>
          <a:r>
            <a:rPr lang="en-US" sz="1800" baseline="0" dirty="0">
              <a:latin typeface="Nunito" pitchFamily="2" charset="0"/>
            </a:rPr>
            <a:t> an interview with courtesy and enthusiasm. Research salary ranges in your job/industry and geographic region before you try to negotiate salary and benefits.</a:t>
          </a:r>
          <a:endParaRPr lang="en-GB" sz="1800" dirty="0">
            <a:latin typeface="Nunito" pitchFamily="2" charset="0"/>
          </a:endParaRPr>
        </a:p>
      </dgm:t>
    </dgm:pt>
    <dgm:pt modelId="{48335D4E-BB08-4AB8-AA5A-03C8C25D6A28}" type="parTrans" cxnId="{245FAAB2-F20C-4A45-B1B2-F9D9C42B665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E9F37AE5-718E-409C-814D-DB45F35EF03B}" type="sibTrans" cxnId="{245FAAB2-F20C-4A45-B1B2-F9D9C42B6655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4484F03-8E12-463F-84A5-24ACD384C89D}" type="pres">
      <dgm:prSet presAssocID="{9813426C-5FCE-4C8C-BC25-9964528B69D9}" presName="diagram" presStyleCnt="0">
        <dgm:presLayoutVars>
          <dgm:dir/>
          <dgm:resizeHandles val="exact"/>
        </dgm:presLayoutVars>
      </dgm:prSet>
      <dgm:spPr/>
    </dgm:pt>
    <dgm:pt modelId="{0F80DE20-0585-4532-B152-21C2698FC635}" type="pres">
      <dgm:prSet presAssocID="{F148D029-99A9-47B3-A887-B24CA33D97CC}" presName="node" presStyleLbl="node1" presStyleIdx="0" presStyleCnt="4" custLinFactNeighborX="558" custLinFactNeighborY="-1563">
        <dgm:presLayoutVars>
          <dgm:bulletEnabled val="1"/>
        </dgm:presLayoutVars>
      </dgm:prSet>
      <dgm:spPr/>
    </dgm:pt>
    <dgm:pt modelId="{B2FAC371-4277-49A9-BD92-26097F25EB5E}" type="pres">
      <dgm:prSet presAssocID="{228B8472-4448-4EEB-ADDD-5A7B301418A1}" presName="sibTrans" presStyleCnt="0"/>
      <dgm:spPr/>
    </dgm:pt>
    <dgm:pt modelId="{C50CEBA5-8B2C-4950-B60D-E38771ECBF9D}" type="pres">
      <dgm:prSet presAssocID="{66BC66A9-23E9-4EFC-A714-F311CD9EF6AE}" presName="node" presStyleLbl="node1" presStyleIdx="1" presStyleCnt="4">
        <dgm:presLayoutVars>
          <dgm:bulletEnabled val="1"/>
        </dgm:presLayoutVars>
      </dgm:prSet>
      <dgm:spPr/>
    </dgm:pt>
    <dgm:pt modelId="{77C61B5D-E6EF-4165-ADDC-B97E3D8CD6B0}" type="pres">
      <dgm:prSet presAssocID="{514042C1-447A-4AB2-A246-3B8028FF0037}" presName="sibTrans" presStyleCnt="0"/>
      <dgm:spPr/>
    </dgm:pt>
    <dgm:pt modelId="{3691AF45-8B69-4F9C-9FE0-740FFDD55DE5}" type="pres">
      <dgm:prSet presAssocID="{E6237E9C-79D9-4E0D-B440-6481E72BE2B4}" presName="node" presStyleLbl="node1" presStyleIdx="2" presStyleCnt="4">
        <dgm:presLayoutVars>
          <dgm:bulletEnabled val="1"/>
        </dgm:presLayoutVars>
      </dgm:prSet>
      <dgm:spPr/>
    </dgm:pt>
    <dgm:pt modelId="{0B35089D-B517-41DB-B99A-C0881742D80E}" type="pres">
      <dgm:prSet presAssocID="{28A35C85-0ACA-40D6-81FB-A2432B94D01F}" presName="sibTrans" presStyleCnt="0"/>
      <dgm:spPr/>
    </dgm:pt>
    <dgm:pt modelId="{9586A223-C5BD-43D8-B0B1-A209EC9F7D89}" type="pres">
      <dgm:prSet presAssocID="{BC617C1D-55F4-48BB-99A3-7749196394FF}" presName="node" presStyleLbl="node1" presStyleIdx="3" presStyleCnt="4">
        <dgm:presLayoutVars>
          <dgm:bulletEnabled val="1"/>
        </dgm:presLayoutVars>
      </dgm:prSet>
      <dgm:spPr/>
    </dgm:pt>
  </dgm:ptLst>
  <dgm:cxnLst>
    <dgm:cxn modelId="{D72B8C08-4695-4318-9015-ACA743FA53D6}" type="presOf" srcId="{F148D029-99A9-47B3-A887-B24CA33D97CC}" destId="{0F80DE20-0585-4532-B152-21C2698FC635}" srcOrd="0" destOrd="0" presId="urn:microsoft.com/office/officeart/2005/8/layout/default"/>
    <dgm:cxn modelId="{16ADA215-300C-4867-B419-6E59CD74A412}" type="presOf" srcId="{E6237E9C-79D9-4E0D-B440-6481E72BE2B4}" destId="{3691AF45-8B69-4F9C-9FE0-740FFDD55DE5}" srcOrd="0" destOrd="0" presId="urn:microsoft.com/office/officeart/2005/8/layout/default"/>
    <dgm:cxn modelId="{C9B1C219-014F-417A-8BD7-4E2102618D2E}" type="presOf" srcId="{BC617C1D-55F4-48BB-99A3-7749196394FF}" destId="{9586A223-C5BD-43D8-B0B1-A209EC9F7D89}" srcOrd="0" destOrd="0" presId="urn:microsoft.com/office/officeart/2005/8/layout/default"/>
    <dgm:cxn modelId="{7DD01B6F-1040-4B59-9340-03B0268ACC2E}" type="presOf" srcId="{66BC66A9-23E9-4EFC-A714-F311CD9EF6AE}" destId="{C50CEBA5-8B2C-4950-B60D-E38771ECBF9D}" srcOrd="0" destOrd="0" presId="urn:microsoft.com/office/officeart/2005/8/layout/default"/>
    <dgm:cxn modelId="{245FAAB2-F20C-4A45-B1B2-F9D9C42B6655}" srcId="{9813426C-5FCE-4C8C-BC25-9964528B69D9}" destId="{BC617C1D-55F4-48BB-99A3-7749196394FF}" srcOrd="3" destOrd="0" parTransId="{48335D4E-BB08-4AB8-AA5A-03C8C25D6A28}" sibTransId="{E9F37AE5-718E-409C-814D-DB45F35EF03B}"/>
    <dgm:cxn modelId="{FE09B5B2-6F2C-4C81-9F8C-4BF39DA6EC41}" type="presOf" srcId="{9813426C-5FCE-4C8C-BC25-9964528B69D9}" destId="{64484F03-8E12-463F-84A5-24ACD384C89D}" srcOrd="0" destOrd="0" presId="urn:microsoft.com/office/officeart/2005/8/layout/default"/>
    <dgm:cxn modelId="{563A64B8-0703-47F0-B330-77E2D5F2CC77}" srcId="{9813426C-5FCE-4C8C-BC25-9964528B69D9}" destId="{F148D029-99A9-47B3-A887-B24CA33D97CC}" srcOrd="0" destOrd="0" parTransId="{4E1A17B0-F801-4E56-9DA6-5CD6EE0A7DA6}" sibTransId="{228B8472-4448-4EEB-ADDD-5A7B301418A1}"/>
    <dgm:cxn modelId="{60E682BF-DE6A-4CAD-8DD7-B5A22624F9A1}" srcId="{9813426C-5FCE-4C8C-BC25-9964528B69D9}" destId="{E6237E9C-79D9-4E0D-B440-6481E72BE2B4}" srcOrd="2" destOrd="0" parTransId="{C98D6A2B-B2EA-45CC-8254-3C9FAEC32591}" sibTransId="{28A35C85-0ACA-40D6-81FB-A2432B94D01F}"/>
    <dgm:cxn modelId="{8D9DE8CF-97DE-4FEC-B061-829F8EC578A3}" srcId="{9813426C-5FCE-4C8C-BC25-9964528B69D9}" destId="{66BC66A9-23E9-4EFC-A714-F311CD9EF6AE}" srcOrd="1" destOrd="0" parTransId="{6E9350D9-2DBD-4E0A-AB70-4402356503BB}" sibTransId="{514042C1-447A-4AB2-A246-3B8028FF0037}"/>
    <dgm:cxn modelId="{B752BC81-8DF1-4D7A-A96E-58807886CCE6}" type="presParOf" srcId="{64484F03-8E12-463F-84A5-24ACD384C89D}" destId="{0F80DE20-0585-4532-B152-21C2698FC635}" srcOrd="0" destOrd="0" presId="urn:microsoft.com/office/officeart/2005/8/layout/default"/>
    <dgm:cxn modelId="{01BF9A3A-75EC-4717-97EC-627909AC29D3}" type="presParOf" srcId="{64484F03-8E12-463F-84A5-24ACD384C89D}" destId="{B2FAC371-4277-49A9-BD92-26097F25EB5E}" srcOrd="1" destOrd="0" presId="urn:microsoft.com/office/officeart/2005/8/layout/default"/>
    <dgm:cxn modelId="{47F8FDB2-11F1-42FF-A81A-95D365EB9CAF}" type="presParOf" srcId="{64484F03-8E12-463F-84A5-24ACD384C89D}" destId="{C50CEBA5-8B2C-4950-B60D-E38771ECBF9D}" srcOrd="2" destOrd="0" presId="urn:microsoft.com/office/officeart/2005/8/layout/default"/>
    <dgm:cxn modelId="{62993EDD-2DAF-41FC-B27A-17D77D6CB05E}" type="presParOf" srcId="{64484F03-8E12-463F-84A5-24ACD384C89D}" destId="{77C61B5D-E6EF-4165-ADDC-B97E3D8CD6B0}" srcOrd="3" destOrd="0" presId="urn:microsoft.com/office/officeart/2005/8/layout/default"/>
    <dgm:cxn modelId="{0150AEB5-D364-4C7D-946C-26FB3507292D}" type="presParOf" srcId="{64484F03-8E12-463F-84A5-24ACD384C89D}" destId="{3691AF45-8B69-4F9C-9FE0-740FFDD55DE5}" srcOrd="4" destOrd="0" presId="urn:microsoft.com/office/officeart/2005/8/layout/default"/>
    <dgm:cxn modelId="{40E34471-8A10-4F80-9BE0-AC77F7CF256D}" type="presParOf" srcId="{64484F03-8E12-463F-84A5-24ACD384C89D}" destId="{0B35089D-B517-41DB-B99A-C0881742D80E}" srcOrd="5" destOrd="0" presId="urn:microsoft.com/office/officeart/2005/8/layout/default"/>
    <dgm:cxn modelId="{4D525C9D-A16A-4F47-8267-BE51EB326AF3}" type="presParOf" srcId="{64484F03-8E12-463F-84A5-24ACD384C89D}" destId="{9586A223-C5BD-43D8-B0B1-A209EC9F7D89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655E527-574C-4648-828A-BE8EFB12E9F9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E0F47C7-11DB-4B6C-AE5B-D80E1EEE0D77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Follow up Message</a:t>
          </a:r>
          <a:endParaRPr lang="en-GB" sz="1800" dirty="0">
            <a:latin typeface="Nunito" pitchFamily="2" charset="0"/>
          </a:endParaRPr>
        </a:p>
      </dgm:t>
    </dgm:pt>
    <dgm:pt modelId="{5B4DB0BB-D740-4D87-873F-F74F65F0857C}" type="parTrans" cxnId="{783CACE5-40B9-426F-9545-E4FC369620A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69B72CB-34C9-4D30-B83E-2242E45DA9DC}" type="sibTrans" cxnId="{783CACE5-40B9-426F-9545-E4FC369620A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13E3D7B-7913-405F-B486-A688D471E7CB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Within two days of interview</a:t>
          </a:r>
          <a:endParaRPr lang="en-GB" sz="1800" dirty="0">
            <a:latin typeface="Nunito" pitchFamily="2" charset="0"/>
          </a:endParaRPr>
        </a:p>
      </dgm:t>
    </dgm:pt>
    <dgm:pt modelId="{A540E3AF-4105-4803-96DC-70F7F5E826AA}" type="parTrans" cxnId="{FC0A8E68-BDE7-4410-A100-9225BD8ACBD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7584BB8-5795-4540-9392-B69C43E34B77}" type="sibTrans" cxnId="{FC0A8E68-BDE7-4410-A100-9225BD8ACBD8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178546A-989C-4E38-93CB-38043516C4A7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Reinforce reasons for a good choice, add to interview response or respond to negatives</a:t>
          </a:r>
          <a:endParaRPr lang="en-GB" sz="1800" dirty="0">
            <a:latin typeface="Nunito" pitchFamily="2" charset="0"/>
          </a:endParaRPr>
        </a:p>
      </dgm:t>
    </dgm:pt>
    <dgm:pt modelId="{C1DB81AF-4727-4352-9023-8262914F59AC}" type="parTrans" cxnId="{E168A32C-48B0-43C2-B469-0E1833FA780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73502B70-743D-4486-85F8-48E0379CD8D7}" type="sibTrans" cxnId="{E168A32C-48B0-43C2-B469-0E1833FA780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CA32B93-5A9B-497C-8F92-D98CD4E57842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Message of Inquiry</a:t>
          </a:r>
          <a:endParaRPr lang="en-GB" sz="1800" dirty="0">
            <a:latin typeface="Nunito" pitchFamily="2" charset="0"/>
          </a:endParaRPr>
        </a:p>
      </dgm:t>
    </dgm:pt>
    <dgm:pt modelId="{FDD45855-2AEC-4DD1-BBF6-F738A8FCE8D7}" type="parTrans" cxnId="{547B27A1-E07B-4109-8A3A-07A91CFF82F9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C3DF0F30-E649-4BBC-88B0-C55CEC3626C4}" type="sibTrans" cxnId="{547B27A1-E07B-4109-8A3A-07A91CFF82F9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C0197017-238A-42AE-9D6B-62F6465D8FC3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Use the model for a direct request when you write an inquiry about hiring decision.</a:t>
          </a:r>
          <a:endParaRPr lang="en-GB" sz="1800" dirty="0">
            <a:latin typeface="Nunito" pitchFamily="2" charset="0"/>
          </a:endParaRPr>
        </a:p>
      </dgm:t>
    </dgm:pt>
    <dgm:pt modelId="{BE7BF400-6039-4C89-BD4D-A9FB46A72D05}" type="parTrans" cxnId="{5CAAD35F-1098-4B73-8D99-06F20A3DD3F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6309233-B232-4124-88A0-D5272D4BE3CF}" type="sibTrans" cxnId="{5CAAD35F-1098-4B73-8D99-06F20A3DD3F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5B975231-B7B7-4CA1-AB60-C9972D05DAD7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Particularly appropriate if you have another job offer awaiting.</a:t>
          </a:r>
          <a:endParaRPr lang="en-GB" sz="1800" dirty="0">
            <a:latin typeface="Nunito" pitchFamily="2" charset="0"/>
          </a:endParaRPr>
        </a:p>
      </dgm:t>
    </dgm:pt>
    <dgm:pt modelId="{E6D633C0-A231-44EC-9951-A3104EBDC798}" type="parTrans" cxnId="{C8128484-92ED-4036-B718-9D2C790DFE7D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A0F859E8-15CF-41BA-8BC9-8135E1C3C23E}" type="sibTrans" cxnId="{C8128484-92ED-4036-B718-9D2C790DFE7D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1095873E-E405-4F13-B081-F2258C3EDAA3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Request for a Time Extension</a:t>
          </a:r>
          <a:endParaRPr lang="en-GB" sz="1800" dirty="0">
            <a:latin typeface="Nunito" pitchFamily="2" charset="0"/>
          </a:endParaRPr>
        </a:p>
      </dgm:t>
    </dgm:pt>
    <dgm:pt modelId="{10C37166-40B9-4535-B265-22137001659D}" type="parTrans" cxnId="{FD1ECCFA-934C-4EC9-849E-8691244F397D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9D7AA8F-BEE1-4DCE-95E4-2E52398B346A}" type="sibTrans" cxnId="{FD1ECCFA-934C-4EC9-849E-8691244F397D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86E3D09-FFCA-483D-9C27-B98EEE3DFA23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If you are awaiting other interviewing opportunities, request extended time.</a:t>
          </a:r>
          <a:endParaRPr lang="en-GB" sz="1800" dirty="0">
            <a:latin typeface="Nunito" pitchFamily="2" charset="0"/>
          </a:endParaRPr>
        </a:p>
      </dgm:t>
    </dgm:pt>
    <dgm:pt modelId="{86D4C75D-04CB-4C03-BB0B-B5645FCE5B66}" type="parTrans" cxnId="{3BC52435-F356-4654-BA63-E1AA3F41E07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8F17B7D4-CE7A-4307-83BA-B6CCADF8BE27}" type="sibTrans" cxnId="{3BC52435-F356-4654-BA63-E1AA3F41E07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86E8EE88-E296-4BA7-BD5B-29BC31F50FCE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Make strong assertive statement and give a dated time to get back to them.</a:t>
          </a:r>
          <a:endParaRPr lang="en-GB" sz="1800" dirty="0">
            <a:latin typeface="Nunito" pitchFamily="2" charset="0"/>
          </a:endParaRPr>
        </a:p>
      </dgm:t>
    </dgm:pt>
    <dgm:pt modelId="{FD57FA48-D703-47D9-AA4A-96ADAAD74661}" type="parTrans" cxnId="{1BFDB116-E36F-49D2-AF6B-81926858A86B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2863975-7EE0-4724-B076-E3727377D3F7}" type="sibTrans" cxnId="{1BFDB116-E36F-49D2-AF6B-81926858A86B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303DE78E-B756-4C66-B9A4-ABFFF4A920C6}" type="pres">
      <dgm:prSet presAssocID="{9655E527-574C-4648-828A-BE8EFB12E9F9}" presName="linearFlow" presStyleCnt="0">
        <dgm:presLayoutVars>
          <dgm:dir/>
          <dgm:animLvl val="lvl"/>
          <dgm:resizeHandles val="exact"/>
        </dgm:presLayoutVars>
      </dgm:prSet>
      <dgm:spPr/>
    </dgm:pt>
    <dgm:pt modelId="{1B88EBEE-95DC-4AB1-9072-8550DA2E1371}" type="pres">
      <dgm:prSet presAssocID="{7E0F47C7-11DB-4B6C-AE5B-D80E1EEE0D77}" presName="composite" presStyleCnt="0"/>
      <dgm:spPr/>
    </dgm:pt>
    <dgm:pt modelId="{697A3B7D-20B0-47EE-825B-6CCCF58E95BC}" type="pres">
      <dgm:prSet presAssocID="{7E0F47C7-11DB-4B6C-AE5B-D80E1EEE0D77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B7CF1086-FD9B-4C97-A78A-F4B0EA6095CE}" type="pres">
      <dgm:prSet presAssocID="{7E0F47C7-11DB-4B6C-AE5B-D80E1EEE0D77}" presName="descendantText" presStyleLbl="alignAcc1" presStyleIdx="0" presStyleCnt="3" custLinFactNeighborX="0">
        <dgm:presLayoutVars>
          <dgm:bulletEnabled val="1"/>
        </dgm:presLayoutVars>
      </dgm:prSet>
      <dgm:spPr/>
    </dgm:pt>
    <dgm:pt modelId="{BE6DC0EF-65EF-4AD9-BCCE-DCE5A7838DA4}" type="pres">
      <dgm:prSet presAssocID="{069B72CB-34C9-4D30-B83E-2242E45DA9DC}" presName="sp" presStyleCnt="0"/>
      <dgm:spPr/>
    </dgm:pt>
    <dgm:pt modelId="{17E1CE15-D196-45B8-861F-097D8A365213}" type="pres">
      <dgm:prSet presAssocID="{1CA32B93-5A9B-497C-8F92-D98CD4E57842}" presName="composite" presStyleCnt="0"/>
      <dgm:spPr/>
    </dgm:pt>
    <dgm:pt modelId="{910EFB59-D4D2-4FE6-887A-47B8754ECCE6}" type="pres">
      <dgm:prSet presAssocID="{1CA32B93-5A9B-497C-8F92-D98CD4E57842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B66459FD-684B-4716-924A-3F040953EA26}" type="pres">
      <dgm:prSet presAssocID="{1CA32B93-5A9B-497C-8F92-D98CD4E57842}" presName="descendantText" presStyleLbl="alignAcc1" presStyleIdx="1" presStyleCnt="3">
        <dgm:presLayoutVars>
          <dgm:bulletEnabled val="1"/>
        </dgm:presLayoutVars>
      </dgm:prSet>
      <dgm:spPr/>
    </dgm:pt>
    <dgm:pt modelId="{C19A7D99-F5A8-4A4E-9D88-9A7247F04757}" type="pres">
      <dgm:prSet presAssocID="{C3DF0F30-E649-4BBC-88B0-C55CEC3626C4}" presName="sp" presStyleCnt="0"/>
      <dgm:spPr/>
    </dgm:pt>
    <dgm:pt modelId="{46D9CF2B-9BA0-46F4-8554-A1CE542F7260}" type="pres">
      <dgm:prSet presAssocID="{1095873E-E405-4F13-B081-F2258C3EDAA3}" presName="composite" presStyleCnt="0"/>
      <dgm:spPr/>
    </dgm:pt>
    <dgm:pt modelId="{7F3A0085-73CC-4502-BFE4-BA7B71DD4B20}" type="pres">
      <dgm:prSet presAssocID="{1095873E-E405-4F13-B081-F2258C3EDAA3}" presName="parentText" presStyleLbl="alignNode1" presStyleIdx="2" presStyleCnt="3" custScaleY="105014">
        <dgm:presLayoutVars>
          <dgm:chMax val="1"/>
          <dgm:bulletEnabled val="1"/>
        </dgm:presLayoutVars>
      </dgm:prSet>
      <dgm:spPr/>
    </dgm:pt>
    <dgm:pt modelId="{CEF92291-86E9-42C0-A5E9-C89D3A4806CF}" type="pres">
      <dgm:prSet presAssocID="{1095873E-E405-4F13-B081-F2258C3EDAA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141B612-5B00-4EDF-81C4-05B22F4797F2}" type="presOf" srcId="{4178546A-989C-4E38-93CB-38043516C4A7}" destId="{B7CF1086-FD9B-4C97-A78A-F4B0EA6095CE}" srcOrd="0" destOrd="1" presId="urn:microsoft.com/office/officeart/2005/8/layout/chevron2"/>
    <dgm:cxn modelId="{1BFDB116-E36F-49D2-AF6B-81926858A86B}" srcId="{1095873E-E405-4F13-B081-F2258C3EDAA3}" destId="{86E8EE88-E296-4BA7-BD5B-29BC31F50FCE}" srcOrd="1" destOrd="0" parTransId="{FD57FA48-D703-47D9-AA4A-96ADAAD74661}" sibTransId="{02863975-7EE0-4724-B076-E3727377D3F7}"/>
    <dgm:cxn modelId="{E168A32C-48B0-43C2-B469-0E1833FA780A}" srcId="{7E0F47C7-11DB-4B6C-AE5B-D80E1EEE0D77}" destId="{4178546A-989C-4E38-93CB-38043516C4A7}" srcOrd="1" destOrd="0" parTransId="{C1DB81AF-4727-4352-9023-8262914F59AC}" sibTransId="{73502B70-743D-4486-85F8-48E0379CD8D7}"/>
    <dgm:cxn modelId="{3BC52435-F356-4654-BA63-E1AA3F41E07E}" srcId="{1095873E-E405-4F13-B081-F2258C3EDAA3}" destId="{486E3D09-FFCA-483D-9C27-B98EEE3DFA23}" srcOrd="0" destOrd="0" parTransId="{86D4C75D-04CB-4C03-BB0B-B5645FCE5B66}" sibTransId="{8F17B7D4-CE7A-4307-83BA-B6CCADF8BE27}"/>
    <dgm:cxn modelId="{5CAAD35F-1098-4B73-8D99-06F20A3DD3FE}" srcId="{1CA32B93-5A9B-497C-8F92-D98CD4E57842}" destId="{C0197017-238A-42AE-9D6B-62F6465D8FC3}" srcOrd="0" destOrd="0" parTransId="{BE7BF400-6039-4C89-BD4D-A9FB46A72D05}" sibTransId="{66309233-B232-4124-88A0-D5272D4BE3CF}"/>
    <dgm:cxn modelId="{21D93342-0062-4868-87CD-806CCB385EBE}" type="presOf" srcId="{9655E527-574C-4648-828A-BE8EFB12E9F9}" destId="{303DE78E-B756-4C66-B9A4-ABFFF4A920C6}" srcOrd="0" destOrd="0" presId="urn:microsoft.com/office/officeart/2005/8/layout/chevron2"/>
    <dgm:cxn modelId="{FC0A8E68-BDE7-4410-A100-9225BD8ACBD8}" srcId="{7E0F47C7-11DB-4B6C-AE5B-D80E1EEE0D77}" destId="{013E3D7B-7913-405F-B486-A688D471E7CB}" srcOrd="0" destOrd="0" parTransId="{A540E3AF-4105-4803-96DC-70F7F5E826AA}" sibTransId="{67584BB8-5795-4540-9392-B69C43E34B77}"/>
    <dgm:cxn modelId="{5F423357-346C-4C36-A69F-B41F4CCB3A7C}" type="presOf" srcId="{5B975231-B7B7-4CA1-AB60-C9972D05DAD7}" destId="{B66459FD-684B-4716-924A-3F040953EA26}" srcOrd="0" destOrd="1" presId="urn:microsoft.com/office/officeart/2005/8/layout/chevron2"/>
    <dgm:cxn modelId="{C9021D7B-AE9C-47DE-AA03-D01AF19F2D28}" type="presOf" srcId="{7E0F47C7-11DB-4B6C-AE5B-D80E1EEE0D77}" destId="{697A3B7D-20B0-47EE-825B-6CCCF58E95BC}" srcOrd="0" destOrd="0" presId="urn:microsoft.com/office/officeart/2005/8/layout/chevron2"/>
    <dgm:cxn modelId="{C8128484-92ED-4036-B718-9D2C790DFE7D}" srcId="{1CA32B93-5A9B-497C-8F92-D98CD4E57842}" destId="{5B975231-B7B7-4CA1-AB60-C9972D05DAD7}" srcOrd="1" destOrd="0" parTransId="{E6D633C0-A231-44EC-9951-A3104EBDC798}" sibTransId="{A0F859E8-15CF-41BA-8BC9-8135E1C3C23E}"/>
    <dgm:cxn modelId="{547B27A1-E07B-4109-8A3A-07A91CFF82F9}" srcId="{9655E527-574C-4648-828A-BE8EFB12E9F9}" destId="{1CA32B93-5A9B-497C-8F92-D98CD4E57842}" srcOrd="1" destOrd="0" parTransId="{FDD45855-2AEC-4DD1-BBF6-F738A8FCE8D7}" sibTransId="{C3DF0F30-E649-4BBC-88B0-C55CEC3626C4}"/>
    <dgm:cxn modelId="{EF0C4DAB-845E-437C-B638-DE9BF153DC30}" type="presOf" srcId="{1CA32B93-5A9B-497C-8F92-D98CD4E57842}" destId="{910EFB59-D4D2-4FE6-887A-47B8754ECCE6}" srcOrd="0" destOrd="0" presId="urn:microsoft.com/office/officeart/2005/8/layout/chevron2"/>
    <dgm:cxn modelId="{B72AA0B9-B529-4D70-AF35-9AB6B041351D}" type="presOf" srcId="{486E3D09-FFCA-483D-9C27-B98EEE3DFA23}" destId="{CEF92291-86E9-42C0-A5E9-C89D3A4806CF}" srcOrd="0" destOrd="0" presId="urn:microsoft.com/office/officeart/2005/8/layout/chevron2"/>
    <dgm:cxn modelId="{A70813C1-2501-4ECE-B845-CE1DE1750D32}" type="presOf" srcId="{86E8EE88-E296-4BA7-BD5B-29BC31F50FCE}" destId="{CEF92291-86E9-42C0-A5E9-C89D3A4806CF}" srcOrd="0" destOrd="1" presId="urn:microsoft.com/office/officeart/2005/8/layout/chevron2"/>
    <dgm:cxn modelId="{783CACE5-40B9-426F-9545-E4FC369620AA}" srcId="{9655E527-574C-4648-828A-BE8EFB12E9F9}" destId="{7E0F47C7-11DB-4B6C-AE5B-D80E1EEE0D77}" srcOrd="0" destOrd="0" parTransId="{5B4DB0BB-D740-4D87-873F-F74F65F0857C}" sibTransId="{069B72CB-34C9-4D30-B83E-2242E45DA9DC}"/>
    <dgm:cxn modelId="{7AD1E0E6-72A0-42A7-B910-244C06AB4F76}" type="presOf" srcId="{1095873E-E405-4F13-B081-F2258C3EDAA3}" destId="{7F3A0085-73CC-4502-BFE4-BA7B71DD4B20}" srcOrd="0" destOrd="0" presId="urn:microsoft.com/office/officeart/2005/8/layout/chevron2"/>
    <dgm:cxn modelId="{B2F84CEA-A91D-4A2A-9652-12CFECD33CF6}" type="presOf" srcId="{013E3D7B-7913-405F-B486-A688D471E7CB}" destId="{B7CF1086-FD9B-4C97-A78A-F4B0EA6095CE}" srcOrd="0" destOrd="0" presId="urn:microsoft.com/office/officeart/2005/8/layout/chevron2"/>
    <dgm:cxn modelId="{F074A1F5-7C9B-4D57-A6A5-088EDC4012FD}" type="presOf" srcId="{C0197017-238A-42AE-9D6B-62F6465D8FC3}" destId="{B66459FD-684B-4716-924A-3F040953EA26}" srcOrd="0" destOrd="0" presId="urn:microsoft.com/office/officeart/2005/8/layout/chevron2"/>
    <dgm:cxn modelId="{FD1ECCFA-934C-4EC9-849E-8691244F397D}" srcId="{9655E527-574C-4648-828A-BE8EFB12E9F9}" destId="{1095873E-E405-4F13-B081-F2258C3EDAA3}" srcOrd="2" destOrd="0" parTransId="{10C37166-40B9-4535-B265-22137001659D}" sibTransId="{69D7AA8F-BEE1-4DCE-95E4-2E52398B346A}"/>
    <dgm:cxn modelId="{8532E3D4-874E-460C-AEE4-F332DE8EAA17}" type="presParOf" srcId="{303DE78E-B756-4C66-B9A4-ABFFF4A920C6}" destId="{1B88EBEE-95DC-4AB1-9072-8550DA2E1371}" srcOrd="0" destOrd="0" presId="urn:microsoft.com/office/officeart/2005/8/layout/chevron2"/>
    <dgm:cxn modelId="{02D96C74-ADC0-46ED-A0B3-CE5DE7EFCDA3}" type="presParOf" srcId="{1B88EBEE-95DC-4AB1-9072-8550DA2E1371}" destId="{697A3B7D-20B0-47EE-825B-6CCCF58E95BC}" srcOrd="0" destOrd="0" presId="urn:microsoft.com/office/officeart/2005/8/layout/chevron2"/>
    <dgm:cxn modelId="{FB5B27BE-9F37-4FA0-BC5C-E251C48B4FC0}" type="presParOf" srcId="{1B88EBEE-95DC-4AB1-9072-8550DA2E1371}" destId="{B7CF1086-FD9B-4C97-A78A-F4B0EA6095CE}" srcOrd="1" destOrd="0" presId="urn:microsoft.com/office/officeart/2005/8/layout/chevron2"/>
    <dgm:cxn modelId="{7D735FA8-D382-462C-9F45-3E1AE2D0D00A}" type="presParOf" srcId="{303DE78E-B756-4C66-B9A4-ABFFF4A920C6}" destId="{BE6DC0EF-65EF-4AD9-BCCE-DCE5A7838DA4}" srcOrd="1" destOrd="0" presId="urn:microsoft.com/office/officeart/2005/8/layout/chevron2"/>
    <dgm:cxn modelId="{F6CA35BA-8519-431F-8A08-210BB1E43A6B}" type="presParOf" srcId="{303DE78E-B756-4C66-B9A4-ABFFF4A920C6}" destId="{17E1CE15-D196-45B8-861F-097D8A365213}" srcOrd="2" destOrd="0" presId="urn:microsoft.com/office/officeart/2005/8/layout/chevron2"/>
    <dgm:cxn modelId="{F2AEA28B-5361-490F-AC89-FC302EF26109}" type="presParOf" srcId="{17E1CE15-D196-45B8-861F-097D8A365213}" destId="{910EFB59-D4D2-4FE6-887A-47B8754ECCE6}" srcOrd="0" destOrd="0" presId="urn:microsoft.com/office/officeart/2005/8/layout/chevron2"/>
    <dgm:cxn modelId="{2810DD6C-0B6F-4506-BF38-1E65220F2A27}" type="presParOf" srcId="{17E1CE15-D196-45B8-861F-097D8A365213}" destId="{B66459FD-684B-4716-924A-3F040953EA26}" srcOrd="1" destOrd="0" presId="urn:microsoft.com/office/officeart/2005/8/layout/chevron2"/>
    <dgm:cxn modelId="{533CE791-FEAD-447F-BB1E-C4DBEC931C31}" type="presParOf" srcId="{303DE78E-B756-4C66-B9A4-ABFFF4A920C6}" destId="{C19A7D99-F5A8-4A4E-9D88-9A7247F04757}" srcOrd="3" destOrd="0" presId="urn:microsoft.com/office/officeart/2005/8/layout/chevron2"/>
    <dgm:cxn modelId="{C0463281-F24D-433A-8E35-7F869259DDE2}" type="presParOf" srcId="{303DE78E-B756-4C66-B9A4-ABFFF4A920C6}" destId="{46D9CF2B-9BA0-46F4-8554-A1CE542F7260}" srcOrd="4" destOrd="0" presId="urn:microsoft.com/office/officeart/2005/8/layout/chevron2"/>
    <dgm:cxn modelId="{925C5741-CA31-48E4-B73F-5B67430CAE2A}" type="presParOf" srcId="{46D9CF2B-9BA0-46F4-8554-A1CE542F7260}" destId="{7F3A0085-73CC-4502-BFE4-BA7B71DD4B20}" srcOrd="0" destOrd="0" presId="urn:microsoft.com/office/officeart/2005/8/layout/chevron2"/>
    <dgm:cxn modelId="{37E0844E-CF25-4072-B784-167DEB00498C}" type="presParOf" srcId="{46D9CF2B-9BA0-46F4-8554-A1CE542F7260}" destId="{CEF92291-86E9-42C0-A5E9-C89D3A4806C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C845CE3-94B6-4D52-9CD3-E602E4736758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GB"/>
        </a:p>
      </dgm:t>
    </dgm:pt>
    <dgm:pt modelId="{DDDF7BBB-965D-4339-9892-50AA2461A7F7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Thank the interviewer for taking the time to see you and emphasize your particular qualifications.</a:t>
          </a:r>
          <a:endParaRPr lang="en-GB" sz="1800" dirty="0">
            <a:latin typeface="Nunito" pitchFamily="2" charset="0"/>
          </a:endParaRPr>
        </a:p>
      </dgm:t>
    </dgm:pt>
    <dgm:pt modelId="{BA8BBFDF-2BD4-4D60-BE99-C9A7962ACC86}" type="parTrans" cxnId="{823170E4-8C5C-439F-B897-FE2E7EDAB41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21A30FA-574F-4725-BFA9-E3DD91A0CA21}" type="sibTrans" cxnId="{823170E4-8C5C-439F-B897-FE2E7EDAB41E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06CDB6AE-A79C-43A5-B6A6-26CE53B6AA02}">
      <dgm:prSet phldrT="[Text]" custT="1"/>
      <dgm:spPr/>
      <dgm:t>
        <a:bodyPr/>
        <a:lstStyle/>
        <a:p>
          <a:r>
            <a:rPr lang="en-US" sz="1800" dirty="0">
              <a:latin typeface="Nunito" pitchFamily="2" charset="0"/>
            </a:rPr>
            <a:t>Restate interest and mention any specific fact about position or something you found particularly interesting</a:t>
          </a:r>
          <a:endParaRPr lang="en-GB" sz="1800" dirty="0">
            <a:latin typeface="Nunito" pitchFamily="2" charset="0"/>
          </a:endParaRPr>
        </a:p>
      </dgm:t>
    </dgm:pt>
    <dgm:pt modelId="{D45F50D1-CC78-4EFF-BE82-925B1BCB16C5}" type="parTrans" cxnId="{7400802F-8715-4598-9194-7A71A97EF73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4CE4083C-5CAA-4C08-AC56-0CA920AA4293}" type="sibTrans" cxnId="{7400802F-8715-4598-9194-7A71A97EF73A}">
      <dgm:prSet/>
      <dgm:spPr/>
      <dgm:t>
        <a:bodyPr/>
        <a:lstStyle/>
        <a:p>
          <a:endParaRPr lang="en-GB" sz="1800">
            <a:latin typeface="Nunito" pitchFamily="2" charset="0"/>
          </a:endParaRPr>
        </a:p>
      </dgm:t>
    </dgm:pt>
    <dgm:pt modelId="{6A3FA4DD-5DB1-4435-9418-8A5590637847}" type="pres">
      <dgm:prSet presAssocID="{AC845CE3-94B6-4D52-9CD3-E602E4736758}" presName="linear" presStyleCnt="0">
        <dgm:presLayoutVars>
          <dgm:dir/>
          <dgm:animLvl val="lvl"/>
          <dgm:resizeHandles val="exact"/>
        </dgm:presLayoutVars>
      </dgm:prSet>
      <dgm:spPr/>
    </dgm:pt>
    <dgm:pt modelId="{85C57604-21EE-436D-BB29-17FFB1C2794C}" type="pres">
      <dgm:prSet presAssocID="{DDDF7BBB-965D-4339-9892-50AA2461A7F7}" presName="parentLin" presStyleCnt="0"/>
      <dgm:spPr/>
    </dgm:pt>
    <dgm:pt modelId="{953F47B4-28F9-4E76-A191-DC917A4D2208}" type="pres">
      <dgm:prSet presAssocID="{DDDF7BBB-965D-4339-9892-50AA2461A7F7}" presName="parentLeftMargin" presStyleLbl="node1" presStyleIdx="0" presStyleCnt="2"/>
      <dgm:spPr/>
    </dgm:pt>
    <dgm:pt modelId="{ED5C605A-8551-4807-BE4B-3148983B6EBD}" type="pres">
      <dgm:prSet presAssocID="{DDDF7BBB-965D-4339-9892-50AA2461A7F7}" presName="parentText" presStyleLbl="node1" presStyleIdx="0" presStyleCnt="2" custScaleX="110336">
        <dgm:presLayoutVars>
          <dgm:chMax val="0"/>
          <dgm:bulletEnabled val="1"/>
        </dgm:presLayoutVars>
      </dgm:prSet>
      <dgm:spPr/>
    </dgm:pt>
    <dgm:pt modelId="{AF6CD97C-ACC0-4EC9-AD0F-9E49DC5E9122}" type="pres">
      <dgm:prSet presAssocID="{DDDF7BBB-965D-4339-9892-50AA2461A7F7}" presName="negativeSpace" presStyleCnt="0"/>
      <dgm:spPr/>
    </dgm:pt>
    <dgm:pt modelId="{3DA44672-079E-45BB-BB5F-6FED86160DBC}" type="pres">
      <dgm:prSet presAssocID="{DDDF7BBB-965D-4339-9892-50AA2461A7F7}" presName="childText" presStyleLbl="conFgAcc1" presStyleIdx="0" presStyleCnt="2">
        <dgm:presLayoutVars>
          <dgm:bulletEnabled val="1"/>
        </dgm:presLayoutVars>
      </dgm:prSet>
      <dgm:spPr/>
    </dgm:pt>
    <dgm:pt modelId="{86DD0C6E-7909-4730-A18A-F4D5F39FA844}" type="pres">
      <dgm:prSet presAssocID="{421A30FA-574F-4725-BFA9-E3DD91A0CA21}" presName="spaceBetweenRectangles" presStyleCnt="0"/>
      <dgm:spPr/>
    </dgm:pt>
    <dgm:pt modelId="{875F4E86-5DD1-4835-9958-7D1147F22785}" type="pres">
      <dgm:prSet presAssocID="{06CDB6AE-A79C-43A5-B6A6-26CE53B6AA02}" presName="parentLin" presStyleCnt="0"/>
      <dgm:spPr/>
    </dgm:pt>
    <dgm:pt modelId="{B8FD19EA-BA5F-4154-BB8E-EFDEAA622E7E}" type="pres">
      <dgm:prSet presAssocID="{06CDB6AE-A79C-43A5-B6A6-26CE53B6AA02}" presName="parentLeftMargin" presStyleLbl="node1" presStyleIdx="0" presStyleCnt="2"/>
      <dgm:spPr/>
    </dgm:pt>
    <dgm:pt modelId="{6870B9C3-B3DE-4E38-A84B-9CCEC77F2EF9}" type="pres">
      <dgm:prSet presAssocID="{06CDB6AE-A79C-43A5-B6A6-26CE53B6AA02}" presName="parentText" presStyleLbl="node1" presStyleIdx="1" presStyleCnt="2" custScaleX="108794">
        <dgm:presLayoutVars>
          <dgm:chMax val="0"/>
          <dgm:bulletEnabled val="1"/>
        </dgm:presLayoutVars>
      </dgm:prSet>
      <dgm:spPr/>
    </dgm:pt>
    <dgm:pt modelId="{1FD74288-15E8-4F5F-AEAD-7DF992265C2D}" type="pres">
      <dgm:prSet presAssocID="{06CDB6AE-A79C-43A5-B6A6-26CE53B6AA02}" presName="negativeSpace" presStyleCnt="0"/>
      <dgm:spPr/>
    </dgm:pt>
    <dgm:pt modelId="{3595DDA9-0CE8-40DF-878A-DE9F9DF3A3D9}" type="pres">
      <dgm:prSet presAssocID="{06CDB6AE-A79C-43A5-B6A6-26CE53B6AA02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400802F-8715-4598-9194-7A71A97EF73A}" srcId="{AC845CE3-94B6-4D52-9CD3-E602E4736758}" destId="{06CDB6AE-A79C-43A5-B6A6-26CE53B6AA02}" srcOrd="1" destOrd="0" parTransId="{D45F50D1-CC78-4EFF-BE82-925B1BCB16C5}" sibTransId="{4CE4083C-5CAA-4C08-AC56-0CA920AA4293}"/>
    <dgm:cxn modelId="{C25BDD38-356D-47B8-A2AE-A83EF2AC17FF}" type="presOf" srcId="{06CDB6AE-A79C-43A5-B6A6-26CE53B6AA02}" destId="{6870B9C3-B3DE-4E38-A84B-9CCEC77F2EF9}" srcOrd="1" destOrd="0" presId="urn:microsoft.com/office/officeart/2005/8/layout/list1"/>
    <dgm:cxn modelId="{4279174B-9188-4CBE-9EA6-016B6783811E}" type="presOf" srcId="{DDDF7BBB-965D-4339-9892-50AA2461A7F7}" destId="{ED5C605A-8551-4807-BE4B-3148983B6EBD}" srcOrd="1" destOrd="0" presId="urn:microsoft.com/office/officeart/2005/8/layout/list1"/>
    <dgm:cxn modelId="{EBE22154-B8CA-420F-90CE-F192D3FC640F}" type="presOf" srcId="{DDDF7BBB-965D-4339-9892-50AA2461A7F7}" destId="{953F47B4-28F9-4E76-A191-DC917A4D2208}" srcOrd="0" destOrd="0" presId="urn:microsoft.com/office/officeart/2005/8/layout/list1"/>
    <dgm:cxn modelId="{43D5E79F-49AE-4497-A9FE-399338659F43}" type="presOf" srcId="{06CDB6AE-A79C-43A5-B6A6-26CE53B6AA02}" destId="{B8FD19EA-BA5F-4154-BB8E-EFDEAA622E7E}" srcOrd="0" destOrd="0" presId="urn:microsoft.com/office/officeart/2005/8/layout/list1"/>
    <dgm:cxn modelId="{90A7ACA7-E35C-432C-8C83-B1BAF232911D}" type="presOf" srcId="{AC845CE3-94B6-4D52-9CD3-E602E4736758}" destId="{6A3FA4DD-5DB1-4435-9418-8A5590637847}" srcOrd="0" destOrd="0" presId="urn:microsoft.com/office/officeart/2005/8/layout/list1"/>
    <dgm:cxn modelId="{823170E4-8C5C-439F-B897-FE2E7EDAB41E}" srcId="{AC845CE3-94B6-4D52-9CD3-E602E4736758}" destId="{DDDF7BBB-965D-4339-9892-50AA2461A7F7}" srcOrd="0" destOrd="0" parTransId="{BA8BBFDF-2BD4-4D60-BE99-C9A7962ACC86}" sibTransId="{421A30FA-574F-4725-BFA9-E3DD91A0CA21}"/>
    <dgm:cxn modelId="{D98F0EC3-43A2-44FA-A9B0-7F103F4CB844}" type="presParOf" srcId="{6A3FA4DD-5DB1-4435-9418-8A5590637847}" destId="{85C57604-21EE-436D-BB29-17FFB1C2794C}" srcOrd="0" destOrd="0" presId="urn:microsoft.com/office/officeart/2005/8/layout/list1"/>
    <dgm:cxn modelId="{D0887D82-8F8F-4183-B2DF-35B3E36FC149}" type="presParOf" srcId="{85C57604-21EE-436D-BB29-17FFB1C2794C}" destId="{953F47B4-28F9-4E76-A191-DC917A4D2208}" srcOrd="0" destOrd="0" presId="urn:microsoft.com/office/officeart/2005/8/layout/list1"/>
    <dgm:cxn modelId="{05466D26-B224-4733-93B4-808A8B31BB80}" type="presParOf" srcId="{85C57604-21EE-436D-BB29-17FFB1C2794C}" destId="{ED5C605A-8551-4807-BE4B-3148983B6EBD}" srcOrd="1" destOrd="0" presId="urn:microsoft.com/office/officeart/2005/8/layout/list1"/>
    <dgm:cxn modelId="{5027F8E0-F4E9-47C3-800B-15B8E3D044BC}" type="presParOf" srcId="{6A3FA4DD-5DB1-4435-9418-8A5590637847}" destId="{AF6CD97C-ACC0-4EC9-AD0F-9E49DC5E9122}" srcOrd="1" destOrd="0" presId="urn:microsoft.com/office/officeart/2005/8/layout/list1"/>
    <dgm:cxn modelId="{17FB49C3-1A2F-42DF-BB91-02CD622F4088}" type="presParOf" srcId="{6A3FA4DD-5DB1-4435-9418-8A5590637847}" destId="{3DA44672-079E-45BB-BB5F-6FED86160DBC}" srcOrd="2" destOrd="0" presId="urn:microsoft.com/office/officeart/2005/8/layout/list1"/>
    <dgm:cxn modelId="{3AFE3817-8A78-4D09-A337-CD46E026D081}" type="presParOf" srcId="{6A3FA4DD-5DB1-4435-9418-8A5590637847}" destId="{86DD0C6E-7909-4730-A18A-F4D5F39FA844}" srcOrd="3" destOrd="0" presId="urn:microsoft.com/office/officeart/2005/8/layout/list1"/>
    <dgm:cxn modelId="{23178117-1C59-4BB3-BC0E-227DF62208CA}" type="presParOf" srcId="{6A3FA4DD-5DB1-4435-9418-8A5590637847}" destId="{875F4E86-5DD1-4835-9958-7D1147F22785}" srcOrd="4" destOrd="0" presId="urn:microsoft.com/office/officeart/2005/8/layout/list1"/>
    <dgm:cxn modelId="{7D3D9444-ADD4-45CA-B88B-88BC0181565D}" type="presParOf" srcId="{875F4E86-5DD1-4835-9958-7D1147F22785}" destId="{B8FD19EA-BA5F-4154-BB8E-EFDEAA622E7E}" srcOrd="0" destOrd="0" presId="urn:microsoft.com/office/officeart/2005/8/layout/list1"/>
    <dgm:cxn modelId="{E6701126-C1B9-41EA-ADC7-6D64910412D4}" type="presParOf" srcId="{875F4E86-5DD1-4835-9958-7D1147F22785}" destId="{6870B9C3-B3DE-4E38-A84B-9CCEC77F2EF9}" srcOrd="1" destOrd="0" presId="urn:microsoft.com/office/officeart/2005/8/layout/list1"/>
    <dgm:cxn modelId="{8AB67E38-D7A0-49D2-ABC2-08E70DF757C4}" type="presParOf" srcId="{6A3FA4DD-5DB1-4435-9418-8A5590637847}" destId="{1FD74288-15E8-4F5F-AEAD-7DF992265C2D}" srcOrd="5" destOrd="0" presId="urn:microsoft.com/office/officeart/2005/8/layout/list1"/>
    <dgm:cxn modelId="{66C62466-853F-4C7F-85CB-DBCD6140A026}" type="presParOf" srcId="{6A3FA4DD-5DB1-4435-9418-8A5590637847}" destId="{3595DDA9-0CE8-40DF-878A-DE9F9DF3A3D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EB5C42-9C7D-42FE-95A3-B3D6E9D685F3}">
      <dsp:nvSpPr>
        <dsp:cNvPr id="0" name=""/>
        <dsp:cNvSpPr/>
      </dsp:nvSpPr>
      <dsp:spPr>
        <a:xfrm rot="5400000">
          <a:off x="4587106" y="-1746483"/>
          <a:ext cx="1052488" cy="4812565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bg1"/>
              </a:solidFill>
              <a:latin typeface="Nunito" pitchFamily="2" charset="0"/>
            </a:rPr>
            <a:t>Collaborated with inner-city youth to develop a cookbook which showcased diverse cultures in </a:t>
          </a:r>
          <a:r>
            <a:rPr lang="en-GB" sz="1800" kern="1200">
              <a:solidFill>
                <a:schemeClr val="bg1"/>
              </a:solidFill>
              <a:latin typeface="Nunito" pitchFamily="2" charset="0"/>
            </a:rPr>
            <a:t>a meaningful way</a:t>
          </a:r>
          <a:endParaRPr lang="en-GB" sz="1800" kern="1200" dirty="0">
            <a:solidFill>
              <a:schemeClr val="bg1"/>
            </a:solidFill>
            <a:latin typeface="Nunito" pitchFamily="2" charset="0"/>
          </a:endParaRPr>
        </a:p>
      </dsp:txBody>
      <dsp:txXfrm rot="-5400000">
        <a:off x="2707068" y="184933"/>
        <a:ext cx="4761187" cy="949732"/>
      </dsp:txXfrm>
    </dsp:sp>
    <dsp:sp modelId="{17FA50BF-1991-445E-B5ED-12E83335E788}">
      <dsp:nvSpPr>
        <dsp:cNvPr id="0" name=""/>
        <dsp:cNvSpPr/>
      </dsp:nvSpPr>
      <dsp:spPr>
        <a:xfrm>
          <a:off x="0" y="1993"/>
          <a:ext cx="2707067" cy="1315611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bg1"/>
              </a:solidFill>
              <a:latin typeface="Nunito" pitchFamily="2" charset="0"/>
            </a:rPr>
            <a:t>Program Coordinator, Elice Neighborhood Association</a:t>
          </a:r>
          <a:endParaRPr lang="en-GB" sz="1800" kern="1200" dirty="0">
            <a:solidFill>
              <a:schemeClr val="bg1"/>
            </a:solidFill>
            <a:latin typeface="Nunito" pitchFamily="2" charset="0"/>
          </a:endParaRPr>
        </a:p>
      </dsp:txBody>
      <dsp:txXfrm>
        <a:off x="64223" y="66216"/>
        <a:ext cx="2578621" cy="1187165"/>
      </dsp:txXfrm>
    </dsp:sp>
    <dsp:sp modelId="{EBF6B7DD-4BDB-4D5F-9D19-BDDEA30529C5}">
      <dsp:nvSpPr>
        <dsp:cNvPr id="0" name=""/>
        <dsp:cNvSpPr/>
      </dsp:nvSpPr>
      <dsp:spPr>
        <a:xfrm rot="5400000">
          <a:off x="4587106" y="-365092"/>
          <a:ext cx="1052488" cy="4812565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bg1"/>
              </a:solidFill>
              <a:latin typeface="Nunito" pitchFamily="2" charset="0"/>
            </a:rPr>
            <a:t>Led teammates, ensuring all staff are aware of </a:t>
          </a:r>
          <a:r>
            <a:rPr lang="en-GB" sz="1800" kern="1200">
              <a:solidFill>
                <a:schemeClr val="bg1"/>
              </a:solidFill>
              <a:latin typeface="Nunito" pitchFamily="2" charset="0"/>
            </a:rPr>
            <a:t>responsibilities and clearly communicating </a:t>
          </a:r>
          <a:r>
            <a:rPr lang="en-US" sz="1800" kern="1200">
              <a:solidFill>
                <a:schemeClr val="bg1"/>
              </a:solidFill>
              <a:latin typeface="Nunito" pitchFamily="2" charset="0"/>
            </a:rPr>
            <a:t>feedback to improve store operations</a:t>
          </a:r>
          <a:endParaRPr lang="en-GB" sz="1800" kern="1200" dirty="0">
            <a:solidFill>
              <a:schemeClr val="bg1"/>
            </a:solidFill>
            <a:latin typeface="Nunito" pitchFamily="2" charset="0"/>
          </a:endParaRPr>
        </a:p>
      </dsp:txBody>
      <dsp:txXfrm rot="-5400000">
        <a:off x="2707068" y="1566324"/>
        <a:ext cx="4761187" cy="949732"/>
      </dsp:txXfrm>
    </dsp:sp>
    <dsp:sp modelId="{33C775FE-C5B4-4710-8F6B-D4DFF91FBCA0}">
      <dsp:nvSpPr>
        <dsp:cNvPr id="0" name=""/>
        <dsp:cNvSpPr/>
      </dsp:nvSpPr>
      <dsp:spPr>
        <a:xfrm>
          <a:off x="0" y="1383384"/>
          <a:ext cx="2707067" cy="1315611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solidFill>
                <a:schemeClr val="bg1"/>
              </a:solidFill>
              <a:latin typeface="Nunito" pitchFamily="2" charset="0"/>
            </a:rPr>
            <a:t>Shift Supervisor, Starbucks Coffee</a:t>
          </a:r>
          <a:endParaRPr lang="en-GB" sz="1800" kern="1200" dirty="0">
            <a:solidFill>
              <a:schemeClr val="bg1"/>
            </a:solidFill>
            <a:latin typeface="Nunito" pitchFamily="2" charset="0"/>
          </a:endParaRPr>
        </a:p>
      </dsp:txBody>
      <dsp:txXfrm>
        <a:off x="64223" y="1447607"/>
        <a:ext cx="2578621" cy="1187165"/>
      </dsp:txXfrm>
    </dsp:sp>
    <dsp:sp modelId="{90F1613E-A494-4E86-97B1-93D9D8672E67}">
      <dsp:nvSpPr>
        <dsp:cNvPr id="0" name=""/>
        <dsp:cNvSpPr/>
      </dsp:nvSpPr>
      <dsp:spPr>
        <a:xfrm rot="5400000">
          <a:off x="4587106" y="1016299"/>
          <a:ext cx="1052488" cy="4812565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800" kern="1200" dirty="0">
              <a:solidFill>
                <a:schemeClr val="bg1"/>
              </a:solidFill>
              <a:latin typeface="Nunito" pitchFamily="2" charset="0"/>
            </a:rPr>
            <a:t>Communicate compassionately with </a:t>
          </a:r>
          <a:r>
            <a:rPr lang="en-GB" sz="1800" kern="1200" dirty="0" err="1">
              <a:solidFill>
                <a:schemeClr val="bg1"/>
              </a:solidFill>
              <a:latin typeface="Nunito" pitchFamily="2" charset="0"/>
            </a:rPr>
            <a:t>pediatric</a:t>
          </a:r>
          <a:r>
            <a:rPr lang="en-GB" sz="1800" kern="1200" dirty="0">
              <a:solidFill>
                <a:schemeClr val="bg1"/>
              </a:solidFill>
              <a:latin typeface="Nunito" pitchFamily="2" charset="0"/>
            </a:rPr>
            <a:t> </a:t>
          </a:r>
          <a:r>
            <a:rPr lang="en-US" sz="1800" kern="1200" dirty="0">
              <a:solidFill>
                <a:schemeClr val="bg1"/>
              </a:solidFill>
              <a:latin typeface="Nunito" pitchFamily="2" charset="0"/>
            </a:rPr>
            <a:t>patients and parents, supporting families in </a:t>
          </a:r>
          <a:r>
            <a:rPr lang="en-GB" sz="1800" kern="1200" dirty="0">
              <a:solidFill>
                <a:schemeClr val="bg1"/>
              </a:solidFill>
              <a:latin typeface="Nunito" pitchFamily="2" charset="0"/>
            </a:rPr>
            <a:t>times of extreme stress</a:t>
          </a:r>
        </a:p>
      </dsp:txBody>
      <dsp:txXfrm rot="-5400000">
        <a:off x="2707068" y="2947715"/>
        <a:ext cx="4761187" cy="949732"/>
      </dsp:txXfrm>
    </dsp:sp>
    <dsp:sp modelId="{61C387E9-6720-4B27-99FB-39D7C92A88E3}">
      <dsp:nvSpPr>
        <dsp:cNvPr id="0" name=""/>
        <dsp:cNvSpPr/>
      </dsp:nvSpPr>
      <dsp:spPr>
        <a:xfrm>
          <a:off x="0" y="2764776"/>
          <a:ext cx="2707067" cy="1315611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  <a:latin typeface="Nunito" pitchFamily="2" charset="0"/>
            </a:rPr>
            <a:t>Volunteer, Health Science Centre</a:t>
          </a:r>
        </a:p>
      </dsp:txBody>
      <dsp:txXfrm>
        <a:off x="64223" y="2828999"/>
        <a:ext cx="2578621" cy="118716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792E79-D4BC-46F5-929B-E42BE8D1CE22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C52B40-0782-40DB-BD4A-227E05B2100A}">
      <dsp:nvSpPr>
        <dsp:cNvPr id="0" name=""/>
        <dsp:cNvSpPr/>
      </dsp:nvSpPr>
      <dsp:spPr>
        <a:xfrm>
          <a:off x="460128" y="312440"/>
          <a:ext cx="5580684" cy="62520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If by phone, request a formal acceptance in writing</a:t>
          </a:r>
          <a:endParaRPr lang="en-GB" sz="1800" kern="1200" dirty="0">
            <a:latin typeface="Nunito" pitchFamily="2" charset="0"/>
          </a:endParaRPr>
        </a:p>
      </dsp:txBody>
      <dsp:txXfrm>
        <a:off x="460128" y="312440"/>
        <a:ext cx="5580684" cy="625205"/>
      </dsp:txXfrm>
    </dsp:sp>
    <dsp:sp modelId="{D751F104-F985-4F93-93A2-B8E34F8DBF88}">
      <dsp:nvSpPr>
        <dsp:cNvPr id="0" name=""/>
        <dsp:cNvSpPr/>
      </dsp:nvSpPr>
      <dsp:spPr>
        <a:xfrm>
          <a:off x="69375" y="234289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2BB952-EEF1-4A75-B1A2-17F3E5DEA277}">
      <dsp:nvSpPr>
        <dsp:cNvPr id="0" name=""/>
        <dsp:cNvSpPr/>
      </dsp:nvSpPr>
      <dsp:spPr>
        <a:xfrm>
          <a:off x="818573" y="1250411"/>
          <a:ext cx="5222240" cy="62520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Use the model for positive messages when you write a letter of acceptance.</a:t>
          </a:r>
          <a:endParaRPr lang="en-GB" sz="1800" kern="1200" dirty="0">
            <a:latin typeface="Nunito" pitchFamily="2" charset="0"/>
          </a:endParaRPr>
        </a:p>
      </dsp:txBody>
      <dsp:txXfrm>
        <a:off x="818573" y="1250411"/>
        <a:ext cx="5222240" cy="625205"/>
      </dsp:txXfrm>
    </dsp:sp>
    <dsp:sp modelId="{8E10C02F-6D95-41E9-8197-294E7BC94597}">
      <dsp:nvSpPr>
        <dsp:cNvPr id="0" name=""/>
        <dsp:cNvSpPr/>
      </dsp:nvSpPr>
      <dsp:spPr>
        <a:xfrm>
          <a:off x="427819" y="1172260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009C81-B39D-47E6-AB4F-0EF9EC9A7478}">
      <dsp:nvSpPr>
        <dsp:cNvPr id="0" name=""/>
        <dsp:cNvSpPr/>
      </dsp:nvSpPr>
      <dsp:spPr>
        <a:xfrm>
          <a:off x="818573" y="2188382"/>
          <a:ext cx="5222240" cy="62520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Respond with a letter or email of acceptance</a:t>
          </a:r>
          <a:endParaRPr lang="en-GB" sz="1800" kern="1200" dirty="0">
            <a:latin typeface="Nunito" pitchFamily="2" charset="0"/>
          </a:endParaRPr>
        </a:p>
      </dsp:txBody>
      <dsp:txXfrm>
        <a:off x="818573" y="2188382"/>
        <a:ext cx="5222240" cy="625205"/>
      </dsp:txXfrm>
    </dsp:sp>
    <dsp:sp modelId="{1CDD7D77-2186-40C2-8DF1-F3BB3D32C4E1}">
      <dsp:nvSpPr>
        <dsp:cNvPr id="0" name=""/>
        <dsp:cNvSpPr/>
      </dsp:nvSpPr>
      <dsp:spPr>
        <a:xfrm>
          <a:off x="427819" y="2110232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5741CA-4E92-44B3-B43F-BB6F591A5DA0}">
      <dsp:nvSpPr>
        <dsp:cNvPr id="0" name=""/>
        <dsp:cNvSpPr/>
      </dsp:nvSpPr>
      <dsp:spPr>
        <a:xfrm>
          <a:off x="460128" y="3126353"/>
          <a:ext cx="5580684" cy="62520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Accept an offer with enthusiasm</a:t>
          </a:r>
          <a:endParaRPr lang="en-GB" sz="1800" kern="1200" dirty="0">
            <a:latin typeface="Nunito" pitchFamily="2" charset="0"/>
          </a:endParaRPr>
        </a:p>
      </dsp:txBody>
      <dsp:txXfrm>
        <a:off x="460128" y="3126353"/>
        <a:ext cx="5580684" cy="625205"/>
      </dsp:txXfrm>
    </dsp:sp>
    <dsp:sp modelId="{66CAB503-26B0-4E56-B623-6C05A00C3D56}">
      <dsp:nvSpPr>
        <dsp:cNvPr id="0" name=""/>
        <dsp:cNvSpPr/>
      </dsp:nvSpPr>
      <dsp:spPr>
        <a:xfrm>
          <a:off x="69375" y="3048203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792E79-D4BC-46F5-929B-E42BE8D1CE22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C52B40-0782-40DB-BD4A-227E05B2100A}">
      <dsp:nvSpPr>
        <dsp:cNvPr id="0" name=""/>
        <dsp:cNvSpPr/>
      </dsp:nvSpPr>
      <dsp:spPr>
        <a:xfrm>
          <a:off x="460128" y="312440"/>
          <a:ext cx="5580684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Write a prompt and cordial letter or email</a:t>
          </a:r>
          <a:endParaRPr lang="en-GB" sz="1800" kern="1200" dirty="0">
            <a:latin typeface="Nunito" pitchFamily="2" charset="0"/>
          </a:endParaRPr>
        </a:p>
      </dsp:txBody>
      <dsp:txXfrm>
        <a:off x="460128" y="312440"/>
        <a:ext cx="5580684" cy="625205"/>
      </dsp:txXfrm>
    </dsp:sp>
    <dsp:sp modelId="{D751F104-F985-4F93-93A2-B8E34F8DBF88}">
      <dsp:nvSpPr>
        <dsp:cNvPr id="0" name=""/>
        <dsp:cNvSpPr/>
      </dsp:nvSpPr>
      <dsp:spPr>
        <a:xfrm>
          <a:off x="69375" y="198152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8F95B4-5FEA-4CE5-9E48-891671ECE1AC}">
      <dsp:nvSpPr>
        <dsp:cNvPr id="0" name=""/>
        <dsp:cNvSpPr/>
      </dsp:nvSpPr>
      <dsp:spPr>
        <a:xfrm>
          <a:off x="818573" y="1250411"/>
          <a:ext cx="5222240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If you are declining an offer, do so tactfully, using the model for negative messages. </a:t>
          </a:r>
          <a:endParaRPr lang="en-GB" sz="1800" kern="1200" dirty="0">
            <a:latin typeface="Nunito" pitchFamily="2" charset="0"/>
          </a:endParaRPr>
        </a:p>
      </dsp:txBody>
      <dsp:txXfrm>
        <a:off x="818573" y="1250411"/>
        <a:ext cx="5222240" cy="625205"/>
      </dsp:txXfrm>
    </dsp:sp>
    <dsp:sp modelId="{59000971-0C77-47F8-A191-F1C4CE00ADD6}">
      <dsp:nvSpPr>
        <dsp:cNvPr id="0" name=""/>
        <dsp:cNvSpPr/>
      </dsp:nvSpPr>
      <dsp:spPr>
        <a:xfrm>
          <a:off x="427819" y="1172260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FB5171-AB87-4C2A-8183-51806115C3B5}">
      <dsp:nvSpPr>
        <dsp:cNvPr id="0" name=""/>
        <dsp:cNvSpPr/>
      </dsp:nvSpPr>
      <dsp:spPr>
        <a:xfrm>
          <a:off x="818573" y="2188382"/>
          <a:ext cx="5222240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Explain your reasons and allow for future possibilities</a:t>
          </a:r>
          <a:endParaRPr lang="en-GB" sz="1800" kern="1200" dirty="0">
            <a:latin typeface="Nunito" pitchFamily="2" charset="0"/>
          </a:endParaRPr>
        </a:p>
      </dsp:txBody>
      <dsp:txXfrm>
        <a:off x="818573" y="2188382"/>
        <a:ext cx="5222240" cy="625205"/>
      </dsp:txXfrm>
    </dsp:sp>
    <dsp:sp modelId="{1CDD7D77-2186-40C2-8DF1-F3BB3D32C4E1}">
      <dsp:nvSpPr>
        <dsp:cNvPr id="0" name=""/>
        <dsp:cNvSpPr/>
      </dsp:nvSpPr>
      <dsp:spPr>
        <a:xfrm>
          <a:off x="427819" y="2110232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634A51-2112-46C0-9BFC-72AC404CC248}">
      <dsp:nvSpPr>
        <dsp:cNvPr id="0" name=""/>
        <dsp:cNvSpPr/>
      </dsp:nvSpPr>
      <dsp:spPr>
        <a:xfrm>
          <a:off x="460128" y="3126353"/>
          <a:ext cx="5580684" cy="625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6257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Lets the employer know why you have chosen a particular competitor and turned down an offer</a:t>
          </a:r>
          <a:endParaRPr lang="en-GB" sz="1800" kern="1200" dirty="0">
            <a:latin typeface="Nunito" pitchFamily="2" charset="0"/>
          </a:endParaRPr>
        </a:p>
      </dsp:txBody>
      <dsp:txXfrm>
        <a:off x="460128" y="3126353"/>
        <a:ext cx="5580684" cy="625205"/>
      </dsp:txXfrm>
    </dsp:sp>
    <dsp:sp modelId="{66CAB503-26B0-4E56-B623-6C05A00C3D56}">
      <dsp:nvSpPr>
        <dsp:cNvPr id="0" name=""/>
        <dsp:cNvSpPr/>
      </dsp:nvSpPr>
      <dsp:spPr>
        <a:xfrm>
          <a:off x="69375" y="3048203"/>
          <a:ext cx="781507" cy="78150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19D37-6A8F-4AE0-A8F8-667818D2C8DA}">
      <dsp:nvSpPr>
        <dsp:cNvPr id="0" name=""/>
        <dsp:cNvSpPr/>
      </dsp:nvSpPr>
      <dsp:spPr>
        <a:xfrm>
          <a:off x="2663" y="562503"/>
          <a:ext cx="2112763" cy="12676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When</a:t>
          </a:r>
          <a:r>
            <a:rPr lang="en-US" sz="1800" kern="1200" baseline="0" dirty="0">
              <a:latin typeface="Nunito" pitchFamily="2" charset="0"/>
            </a:rPr>
            <a:t> should you arrive for the interview?</a:t>
          </a:r>
          <a:endParaRPr lang="en-GB" sz="1800" kern="1200" dirty="0">
            <a:latin typeface="Nunito" pitchFamily="2" charset="0"/>
          </a:endParaRPr>
        </a:p>
      </dsp:txBody>
      <dsp:txXfrm>
        <a:off x="2663" y="562503"/>
        <a:ext cx="2112763" cy="1267658"/>
      </dsp:txXfrm>
    </dsp:sp>
    <dsp:sp modelId="{6749AF6C-6DE7-4379-A179-3BA20D41018F}">
      <dsp:nvSpPr>
        <dsp:cNvPr id="0" name=""/>
        <dsp:cNvSpPr/>
      </dsp:nvSpPr>
      <dsp:spPr>
        <a:xfrm>
          <a:off x="2326703" y="562503"/>
          <a:ext cx="2112763" cy="1267658"/>
        </a:xfrm>
        <a:prstGeom prst="rect">
          <a:avLst/>
        </a:prstGeom>
        <a:solidFill>
          <a:schemeClr val="accent5">
            <a:hueOff val="-2772549"/>
            <a:satOff val="5556"/>
            <a:lumOff val="2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What should you wear? </a:t>
          </a:r>
          <a:endParaRPr lang="en-GB" sz="1800" kern="1200" dirty="0">
            <a:latin typeface="Nunito" pitchFamily="2" charset="0"/>
          </a:endParaRPr>
        </a:p>
      </dsp:txBody>
      <dsp:txXfrm>
        <a:off x="2326703" y="562503"/>
        <a:ext cx="2112763" cy="1267658"/>
      </dsp:txXfrm>
    </dsp:sp>
    <dsp:sp modelId="{069EA18C-EC41-4445-92F3-CF96D8DD81A5}">
      <dsp:nvSpPr>
        <dsp:cNvPr id="0" name=""/>
        <dsp:cNvSpPr/>
      </dsp:nvSpPr>
      <dsp:spPr>
        <a:xfrm>
          <a:off x="4650743" y="562503"/>
          <a:ext cx="2112763" cy="1267658"/>
        </a:xfrm>
        <a:prstGeom prst="rect">
          <a:avLst/>
        </a:prstGeom>
        <a:solidFill>
          <a:schemeClr val="accent5">
            <a:hueOff val="-5545098"/>
            <a:satOff val="11111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How might interviewers interpret your body language?</a:t>
          </a:r>
          <a:endParaRPr lang="en-GB" sz="1800" kern="1200" dirty="0">
            <a:latin typeface="Nunito" pitchFamily="2" charset="0"/>
          </a:endParaRPr>
        </a:p>
      </dsp:txBody>
      <dsp:txXfrm>
        <a:off x="4650743" y="562503"/>
        <a:ext cx="2112763" cy="1267658"/>
      </dsp:txXfrm>
    </dsp:sp>
    <dsp:sp modelId="{1B6AFB29-D6BA-432A-B7B6-25A6B41E5120}">
      <dsp:nvSpPr>
        <dsp:cNvPr id="0" name=""/>
        <dsp:cNvSpPr/>
      </dsp:nvSpPr>
      <dsp:spPr>
        <a:xfrm>
          <a:off x="6974783" y="562503"/>
          <a:ext cx="2112763" cy="1267658"/>
        </a:xfrm>
        <a:prstGeom prst="rect">
          <a:avLst/>
        </a:prstGeom>
        <a:solidFill>
          <a:schemeClr val="accent5">
            <a:hueOff val="-8317646"/>
            <a:satOff val="16667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What questions are you likely to be asked?</a:t>
          </a:r>
          <a:endParaRPr lang="en-GB" sz="1800" kern="1200" dirty="0">
            <a:latin typeface="Nunito" pitchFamily="2" charset="0"/>
          </a:endParaRPr>
        </a:p>
      </dsp:txBody>
      <dsp:txXfrm>
        <a:off x="6974783" y="562503"/>
        <a:ext cx="2112763" cy="1267658"/>
      </dsp:txXfrm>
    </dsp:sp>
    <dsp:sp modelId="{15DE0F3A-AA15-425B-A28A-44A30B4B28E8}">
      <dsp:nvSpPr>
        <dsp:cNvPr id="0" name=""/>
        <dsp:cNvSpPr/>
      </dsp:nvSpPr>
      <dsp:spPr>
        <a:xfrm>
          <a:off x="1164683" y="2086262"/>
          <a:ext cx="2112763" cy="1564645"/>
        </a:xfrm>
        <a:prstGeom prst="rect">
          <a:avLst/>
        </a:prstGeom>
        <a:solidFill>
          <a:schemeClr val="accent5">
            <a:hueOff val="-11090196"/>
            <a:satOff val="2222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How long should your answers be?</a:t>
          </a:r>
          <a:endParaRPr lang="en-GB" sz="1800" kern="1200" dirty="0">
            <a:latin typeface="Nunito" pitchFamily="2" charset="0"/>
          </a:endParaRPr>
        </a:p>
      </dsp:txBody>
      <dsp:txXfrm>
        <a:off x="1164683" y="2086262"/>
        <a:ext cx="2112763" cy="1564645"/>
      </dsp:txXfrm>
    </dsp:sp>
    <dsp:sp modelId="{28E63F1B-46A8-47C4-822F-2F3704DC53B1}">
      <dsp:nvSpPr>
        <dsp:cNvPr id="0" name=""/>
        <dsp:cNvSpPr/>
      </dsp:nvSpPr>
      <dsp:spPr>
        <a:xfrm>
          <a:off x="3488723" y="2059368"/>
          <a:ext cx="2112763" cy="1618432"/>
        </a:xfrm>
        <a:prstGeom prst="rect">
          <a:avLst/>
        </a:prstGeom>
        <a:solidFill>
          <a:schemeClr val="accent5">
            <a:hueOff val="-13862744"/>
            <a:satOff val="27778"/>
            <a:lumOff val="114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How do you know when the interviewer wishes to end the interview?</a:t>
          </a:r>
          <a:endParaRPr lang="en-GB" sz="1800" kern="1200" dirty="0">
            <a:latin typeface="Nunito" pitchFamily="2" charset="0"/>
          </a:endParaRPr>
        </a:p>
      </dsp:txBody>
      <dsp:txXfrm>
        <a:off x="3488723" y="2059368"/>
        <a:ext cx="2112763" cy="1618432"/>
      </dsp:txXfrm>
    </dsp:sp>
    <dsp:sp modelId="{51A706CD-FFB6-42BA-B53E-D33463BCE86C}">
      <dsp:nvSpPr>
        <dsp:cNvPr id="0" name=""/>
        <dsp:cNvSpPr/>
      </dsp:nvSpPr>
      <dsp:spPr>
        <a:xfrm>
          <a:off x="5812763" y="2041437"/>
          <a:ext cx="2112763" cy="1654294"/>
        </a:xfrm>
        <a:prstGeom prst="rect">
          <a:avLst/>
        </a:prstGeom>
        <a:solidFill>
          <a:schemeClr val="accent5">
            <a:hueOff val="-16635293"/>
            <a:satOff val="33334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How can you get the interviewer’s contact information so you can write a follow-up letter?</a:t>
          </a:r>
          <a:endParaRPr lang="en-GB" sz="1800" kern="1200" dirty="0">
            <a:latin typeface="Nunito" pitchFamily="2" charset="0"/>
          </a:endParaRPr>
        </a:p>
      </dsp:txBody>
      <dsp:txXfrm>
        <a:off x="5812763" y="2041437"/>
        <a:ext cx="2112763" cy="16542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785247-8062-4EB7-8285-84EE31EA37C9}">
      <dsp:nvSpPr>
        <dsp:cNvPr id="0" name=""/>
        <dsp:cNvSpPr/>
      </dsp:nvSpPr>
      <dsp:spPr>
        <a:xfrm rot="5400000">
          <a:off x="4144415" y="78785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Study job interviews </a:t>
          </a:r>
          <a:endParaRPr lang="en-GB" sz="1600" kern="1200" dirty="0">
            <a:latin typeface="Nunito" pitchFamily="2" charset="0"/>
          </a:endParaRPr>
        </a:p>
      </dsp:txBody>
      <dsp:txXfrm rot="-5400000">
        <a:off x="4386956" y="188623"/>
        <a:ext cx="724146" cy="832352"/>
      </dsp:txXfrm>
    </dsp:sp>
    <dsp:sp modelId="{F6AA600C-BD45-4DE8-8CAF-15466BCF3C95}">
      <dsp:nvSpPr>
        <dsp:cNvPr id="0" name=""/>
        <dsp:cNvSpPr/>
      </dsp:nvSpPr>
      <dsp:spPr>
        <a:xfrm>
          <a:off x="5310975" y="229537"/>
          <a:ext cx="1718074" cy="725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Initial research to common interview questions/style, dress code.</a:t>
          </a:r>
          <a:endParaRPr lang="en-GB" sz="1600" kern="1200" dirty="0">
            <a:latin typeface="Nunito" pitchFamily="2" charset="0"/>
          </a:endParaRPr>
        </a:p>
      </dsp:txBody>
      <dsp:txXfrm>
        <a:off x="5310975" y="229537"/>
        <a:ext cx="1718074" cy="725537"/>
      </dsp:txXfrm>
    </dsp:sp>
    <dsp:sp modelId="{912EBE25-3213-435E-871A-043D159589FB}">
      <dsp:nvSpPr>
        <dsp:cNvPr id="0" name=""/>
        <dsp:cNvSpPr/>
      </dsp:nvSpPr>
      <dsp:spPr>
        <a:xfrm rot="5400000">
          <a:off x="3008224" y="78785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2376470"/>
            <a:satOff val="4762"/>
            <a:lumOff val="19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latin typeface="Nunito" pitchFamily="2" charset="0"/>
          </a:endParaRPr>
        </a:p>
      </dsp:txBody>
      <dsp:txXfrm rot="-5400000">
        <a:off x="3250765" y="188623"/>
        <a:ext cx="724146" cy="832352"/>
      </dsp:txXfrm>
    </dsp:sp>
    <dsp:sp modelId="{48454CB8-78B5-4064-BEC5-19CE33B9BA89}">
      <dsp:nvSpPr>
        <dsp:cNvPr id="0" name=""/>
        <dsp:cNvSpPr/>
      </dsp:nvSpPr>
      <dsp:spPr>
        <a:xfrm rot="5400000">
          <a:off x="3666287" y="1105178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4752941"/>
            <a:satOff val="9524"/>
            <a:lumOff val="3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Study the organization </a:t>
          </a:r>
          <a:endParaRPr lang="en-GB" sz="1600" kern="1200" dirty="0">
            <a:latin typeface="Nunito" pitchFamily="2" charset="0"/>
          </a:endParaRPr>
        </a:p>
      </dsp:txBody>
      <dsp:txXfrm rot="-5400000">
        <a:off x="3908828" y="1215016"/>
        <a:ext cx="724146" cy="832352"/>
      </dsp:txXfrm>
    </dsp:sp>
    <dsp:sp modelId="{EAD007E1-3220-4420-ADBA-ABC83C8A066C}">
      <dsp:nvSpPr>
        <dsp:cNvPr id="0" name=""/>
        <dsp:cNvSpPr/>
      </dsp:nvSpPr>
      <dsp:spPr>
        <a:xfrm>
          <a:off x="2395388" y="1268423"/>
          <a:ext cx="1305966" cy="725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2D3C97-5C75-409A-B87B-9C979DF84530}">
      <dsp:nvSpPr>
        <dsp:cNvPr id="0" name=""/>
        <dsp:cNvSpPr/>
      </dsp:nvSpPr>
      <dsp:spPr>
        <a:xfrm rot="5400000">
          <a:off x="4705376" y="1202279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7129411"/>
            <a:satOff val="14286"/>
            <a:lumOff val="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latin typeface="Nunito" pitchFamily="2" charset="0"/>
          </a:endParaRPr>
        </a:p>
      </dsp:txBody>
      <dsp:txXfrm rot="-5400000">
        <a:off x="4947917" y="1312117"/>
        <a:ext cx="724146" cy="832352"/>
      </dsp:txXfrm>
    </dsp:sp>
    <dsp:sp modelId="{CF0C3DC2-62B1-4A1F-AFB0-78F562611F9F}">
      <dsp:nvSpPr>
        <dsp:cNvPr id="0" name=""/>
        <dsp:cNvSpPr/>
      </dsp:nvSpPr>
      <dsp:spPr>
        <a:xfrm rot="5400000">
          <a:off x="4125681" y="2150944"/>
          <a:ext cx="1209228" cy="1013282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9505882"/>
            <a:satOff val="19048"/>
            <a:lumOff val="78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What you can offer </a:t>
          </a:r>
          <a:endParaRPr lang="en-GB" sz="1600" kern="1200" dirty="0">
            <a:latin typeface="Nunito" pitchFamily="2" charset="0"/>
          </a:endParaRPr>
        </a:p>
      </dsp:txBody>
      <dsp:txXfrm rot="-5400000">
        <a:off x="4378851" y="2238180"/>
        <a:ext cx="702888" cy="838810"/>
      </dsp:txXfrm>
    </dsp:sp>
    <dsp:sp modelId="{1DF71F7D-E1C5-4B7F-B19B-F005EA515E6C}">
      <dsp:nvSpPr>
        <dsp:cNvPr id="0" name=""/>
        <dsp:cNvSpPr/>
      </dsp:nvSpPr>
      <dsp:spPr>
        <a:xfrm>
          <a:off x="5584873" y="2263589"/>
          <a:ext cx="1793011" cy="725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Think of your accomplishments and transferable skills</a:t>
          </a:r>
          <a:endParaRPr lang="en-GB" sz="1600" kern="1200" dirty="0">
            <a:latin typeface="Nunito" pitchFamily="2" charset="0"/>
          </a:endParaRPr>
        </a:p>
      </dsp:txBody>
      <dsp:txXfrm>
        <a:off x="5584873" y="2263589"/>
        <a:ext cx="1793011" cy="725537"/>
      </dsp:txXfrm>
    </dsp:sp>
    <dsp:sp modelId="{A9242D01-076F-4937-9161-A95EF6FBE4AF}">
      <dsp:nvSpPr>
        <dsp:cNvPr id="0" name=""/>
        <dsp:cNvSpPr/>
      </dsp:nvSpPr>
      <dsp:spPr>
        <a:xfrm rot="5400000">
          <a:off x="2989490" y="2131571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11882352"/>
            <a:satOff val="23810"/>
            <a:lumOff val="98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>
            <a:latin typeface="Nunito" pitchFamily="2" charset="0"/>
          </a:endParaRPr>
        </a:p>
      </dsp:txBody>
      <dsp:txXfrm rot="-5400000">
        <a:off x="3232031" y="2241409"/>
        <a:ext cx="724146" cy="832352"/>
      </dsp:txXfrm>
    </dsp:sp>
    <dsp:sp modelId="{C668C83F-4DFA-4674-BD6E-876A37F2F8CA}">
      <dsp:nvSpPr>
        <dsp:cNvPr id="0" name=""/>
        <dsp:cNvSpPr/>
      </dsp:nvSpPr>
      <dsp:spPr>
        <a:xfrm rot="5400000">
          <a:off x="3666287" y="3099860"/>
          <a:ext cx="1209228" cy="1168235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14258823"/>
            <a:satOff val="28572"/>
            <a:lumOff val="11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Nunito" pitchFamily="2" charset="0"/>
            </a:rPr>
            <a:t>Story of you</a:t>
          </a:r>
          <a:endParaRPr lang="en-GB" sz="1600" kern="1200" dirty="0">
            <a:latin typeface="Nunito" pitchFamily="2" charset="0"/>
          </a:endParaRPr>
        </a:p>
      </dsp:txBody>
      <dsp:txXfrm rot="-5400000">
        <a:off x="3878189" y="3277486"/>
        <a:ext cx="785423" cy="812984"/>
      </dsp:txXfrm>
    </dsp:sp>
    <dsp:sp modelId="{F94D1937-8D91-4C88-AC7F-305649EBEB0F}">
      <dsp:nvSpPr>
        <dsp:cNvPr id="0" name=""/>
        <dsp:cNvSpPr/>
      </dsp:nvSpPr>
      <dsp:spPr>
        <a:xfrm>
          <a:off x="2395388" y="3321210"/>
          <a:ext cx="1305966" cy="7255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A888C9-4B2F-42D1-B1D5-DFF854B3C74C}">
      <dsp:nvSpPr>
        <dsp:cNvPr id="0" name=""/>
        <dsp:cNvSpPr/>
      </dsp:nvSpPr>
      <dsp:spPr>
        <a:xfrm rot="5400000">
          <a:off x="4802478" y="3157964"/>
          <a:ext cx="1209228" cy="1052028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-16635293"/>
            <a:satOff val="33334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 rot="-5400000">
        <a:off x="5045019" y="3267802"/>
        <a:ext cx="724146" cy="8323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DEB085-8F8A-4879-AE9B-D0240F57F759}">
      <dsp:nvSpPr>
        <dsp:cNvPr id="0" name=""/>
        <dsp:cNvSpPr/>
      </dsp:nvSpPr>
      <dsp:spPr>
        <a:xfrm>
          <a:off x="0" y="359285"/>
          <a:ext cx="7760261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591DCA-E150-4BEB-874D-8BD86E17A4EB}">
      <dsp:nvSpPr>
        <dsp:cNvPr id="0" name=""/>
        <dsp:cNvSpPr/>
      </dsp:nvSpPr>
      <dsp:spPr>
        <a:xfrm>
          <a:off x="388013" y="21911"/>
          <a:ext cx="5525235" cy="100157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24" tIns="0" rIns="2053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Interviews are a two-way conversation</a:t>
          </a:r>
          <a:endParaRPr lang="en-GB" sz="1800" kern="1200" dirty="0">
            <a:latin typeface="Nunito" pitchFamily="2" charset="0"/>
          </a:endParaRPr>
        </a:p>
      </dsp:txBody>
      <dsp:txXfrm>
        <a:off x="436906" y="70804"/>
        <a:ext cx="5427449" cy="903787"/>
      </dsp:txXfrm>
    </dsp:sp>
    <dsp:sp modelId="{30F9551E-F29B-44A2-87D1-CD0424253A0C}">
      <dsp:nvSpPr>
        <dsp:cNvPr id="0" name=""/>
        <dsp:cNvSpPr/>
      </dsp:nvSpPr>
      <dsp:spPr>
        <a:xfrm>
          <a:off x="0" y="2400485"/>
          <a:ext cx="7760261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A01AB-C91F-40F0-8FFB-1BA71FFA7B90}">
      <dsp:nvSpPr>
        <dsp:cNvPr id="0" name=""/>
        <dsp:cNvSpPr/>
      </dsp:nvSpPr>
      <dsp:spPr>
        <a:xfrm>
          <a:off x="388013" y="1736285"/>
          <a:ext cx="6435615" cy="1328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324" tIns="0" rIns="2053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Ask insightful questions that showcase your understanding of a position, steer discussion into areas that allow you to prove you are a good fit by presenting your qualifications to your advantage </a:t>
          </a:r>
          <a:endParaRPr lang="en-GB" sz="1800" kern="1200" dirty="0">
            <a:latin typeface="Nunito" pitchFamily="2" charset="0"/>
          </a:endParaRPr>
        </a:p>
      </dsp:txBody>
      <dsp:txXfrm>
        <a:off x="452860" y="1801132"/>
        <a:ext cx="6305921" cy="11987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AED1-3202-4480-A768-978CC1C4D69B}">
      <dsp:nvSpPr>
        <dsp:cNvPr id="0" name=""/>
        <dsp:cNvSpPr/>
      </dsp:nvSpPr>
      <dsp:spPr>
        <a:xfrm>
          <a:off x="1875" y="122511"/>
          <a:ext cx="2771286" cy="1909416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F2DAA-9F0F-4AE7-8F7E-EF75032874B9}">
      <dsp:nvSpPr>
        <dsp:cNvPr id="0" name=""/>
        <dsp:cNvSpPr/>
      </dsp:nvSpPr>
      <dsp:spPr>
        <a:xfrm>
          <a:off x="1875" y="2031927"/>
          <a:ext cx="2771286" cy="1028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Boosting your Confidence</a:t>
          </a:r>
          <a:endParaRPr lang="en-GB" sz="1800" kern="1200" dirty="0">
            <a:latin typeface="Nunito" pitchFamily="2" charset="0"/>
          </a:endParaRPr>
        </a:p>
      </dsp:txBody>
      <dsp:txXfrm>
        <a:off x="1875" y="2031927"/>
        <a:ext cx="2771286" cy="1028147"/>
      </dsp:txXfrm>
    </dsp:sp>
    <dsp:sp modelId="{1D8DE240-F13A-4E97-BA7B-33EB6FD45C60}">
      <dsp:nvSpPr>
        <dsp:cNvPr id="0" name=""/>
        <dsp:cNvSpPr/>
      </dsp:nvSpPr>
      <dsp:spPr>
        <a:xfrm>
          <a:off x="3050406" y="122511"/>
          <a:ext cx="2771286" cy="1909416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4422CA-B21E-43BB-AA3B-A81B9990697A}">
      <dsp:nvSpPr>
        <dsp:cNvPr id="0" name=""/>
        <dsp:cNvSpPr/>
      </dsp:nvSpPr>
      <dsp:spPr>
        <a:xfrm>
          <a:off x="3050406" y="2031927"/>
          <a:ext cx="2771286" cy="10281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Polishing your Interview Style</a:t>
          </a:r>
          <a:endParaRPr lang="en-GB" sz="1800" kern="1200" dirty="0">
            <a:latin typeface="Nunito" pitchFamily="2" charset="0"/>
          </a:endParaRPr>
        </a:p>
      </dsp:txBody>
      <dsp:txXfrm>
        <a:off x="3050406" y="2031927"/>
        <a:ext cx="2771286" cy="102814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80DE20-0585-4532-B152-21C2698FC635}">
      <dsp:nvSpPr>
        <dsp:cNvPr id="0" name=""/>
        <dsp:cNvSpPr/>
      </dsp:nvSpPr>
      <dsp:spPr>
        <a:xfrm>
          <a:off x="744" y="145603"/>
          <a:ext cx="2902148" cy="174128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The Warmup</a:t>
          </a:r>
          <a:endParaRPr lang="en-GB" sz="1800" kern="1200" dirty="0">
            <a:latin typeface="Nunito" pitchFamily="2" charset="0"/>
          </a:endParaRPr>
        </a:p>
      </dsp:txBody>
      <dsp:txXfrm>
        <a:off x="744" y="145603"/>
        <a:ext cx="2902148" cy="1741289"/>
      </dsp:txXfrm>
    </dsp:sp>
    <dsp:sp modelId="{C50CEBA5-8B2C-4950-B60D-E38771ECBF9D}">
      <dsp:nvSpPr>
        <dsp:cNvPr id="0" name=""/>
        <dsp:cNvSpPr/>
      </dsp:nvSpPr>
      <dsp:spPr>
        <a:xfrm>
          <a:off x="3193107" y="145603"/>
          <a:ext cx="2902148" cy="174128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The Question-and-Answer Stage</a:t>
          </a:r>
          <a:endParaRPr lang="en-GB" sz="1800" kern="1200" dirty="0">
            <a:latin typeface="Nunito" pitchFamily="2" charset="0"/>
          </a:endParaRPr>
        </a:p>
      </dsp:txBody>
      <dsp:txXfrm>
        <a:off x="3193107" y="145603"/>
        <a:ext cx="2902148" cy="1741289"/>
      </dsp:txXfrm>
    </dsp:sp>
    <dsp:sp modelId="{3691AF45-8B69-4F9C-9FE0-740FFDD55DE5}">
      <dsp:nvSpPr>
        <dsp:cNvPr id="0" name=""/>
        <dsp:cNvSpPr/>
      </dsp:nvSpPr>
      <dsp:spPr>
        <a:xfrm>
          <a:off x="744" y="2177107"/>
          <a:ext cx="2902148" cy="174128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The Close </a:t>
          </a:r>
          <a:endParaRPr lang="en-GB" sz="1800" kern="1200" dirty="0">
            <a:latin typeface="Nunito" pitchFamily="2" charset="0"/>
          </a:endParaRPr>
        </a:p>
      </dsp:txBody>
      <dsp:txXfrm>
        <a:off x="744" y="2177107"/>
        <a:ext cx="2902148" cy="1741289"/>
      </dsp:txXfrm>
    </dsp:sp>
    <dsp:sp modelId="{9586A223-C5BD-43D8-B0B1-A209EC9F7D89}">
      <dsp:nvSpPr>
        <dsp:cNvPr id="0" name=""/>
        <dsp:cNvSpPr/>
      </dsp:nvSpPr>
      <dsp:spPr>
        <a:xfrm>
          <a:off x="3193107" y="2177107"/>
          <a:ext cx="2902148" cy="174128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Interview Notes</a:t>
          </a:r>
          <a:endParaRPr lang="en-GB" sz="1800" kern="1200" dirty="0">
            <a:latin typeface="Nunito" pitchFamily="2" charset="0"/>
          </a:endParaRPr>
        </a:p>
      </dsp:txBody>
      <dsp:txXfrm>
        <a:off x="3193107" y="2177107"/>
        <a:ext cx="2902148" cy="174128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80DE20-0585-4532-B152-21C2698FC635}">
      <dsp:nvSpPr>
        <dsp:cNvPr id="0" name=""/>
        <dsp:cNvSpPr/>
      </dsp:nvSpPr>
      <dsp:spPr>
        <a:xfrm>
          <a:off x="22087" y="0"/>
          <a:ext cx="3194220" cy="19165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The</a:t>
          </a:r>
          <a:r>
            <a:rPr lang="en-US" sz="1800" kern="1200" baseline="0" dirty="0">
              <a:latin typeface="Nunito" pitchFamily="2" charset="0"/>
            </a:rPr>
            <a:t> first minute of the interview is crucial so stay alert and be on your best business behavior. Make sure you are ready.</a:t>
          </a:r>
          <a:endParaRPr lang="en-GB" sz="1800" kern="1200" dirty="0">
            <a:latin typeface="Nunito" pitchFamily="2" charset="0"/>
          </a:endParaRPr>
        </a:p>
      </dsp:txBody>
      <dsp:txXfrm>
        <a:off x="22087" y="0"/>
        <a:ext cx="3194220" cy="1916532"/>
      </dsp:txXfrm>
    </dsp:sp>
    <dsp:sp modelId="{C50CEBA5-8B2C-4950-B60D-E38771ECBF9D}">
      <dsp:nvSpPr>
        <dsp:cNvPr id="0" name=""/>
        <dsp:cNvSpPr/>
      </dsp:nvSpPr>
      <dsp:spPr>
        <a:xfrm>
          <a:off x="3517906" y="794"/>
          <a:ext cx="3194220" cy="19165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Listen carefully to questions before you answer. Paying attention to both verbal and nonverbal messages can help you turn it to your advantage</a:t>
          </a:r>
          <a:endParaRPr lang="en-GB" sz="1800" kern="1200" dirty="0">
            <a:latin typeface="Nunito" pitchFamily="2" charset="0"/>
          </a:endParaRPr>
        </a:p>
      </dsp:txBody>
      <dsp:txXfrm>
        <a:off x="3517906" y="794"/>
        <a:ext cx="3194220" cy="1916532"/>
      </dsp:txXfrm>
    </dsp:sp>
    <dsp:sp modelId="{3691AF45-8B69-4F9C-9FE0-740FFDD55DE5}">
      <dsp:nvSpPr>
        <dsp:cNvPr id="0" name=""/>
        <dsp:cNvSpPr/>
      </dsp:nvSpPr>
      <dsp:spPr>
        <a:xfrm>
          <a:off x="4263" y="2236748"/>
          <a:ext cx="3194220" cy="19165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Law prohibits employment discrimination based on multiple factors. Think about how you would respond if you were asked a potentially discriminatory question.</a:t>
          </a:r>
          <a:endParaRPr lang="en-GB" sz="1800" kern="1200" dirty="0">
            <a:latin typeface="Nunito" pitchFamily="2" charset="0"/>
          </a:endParaRPr>
        </a:p>
      </dsp:txBody>
      <dsp:txXfrm>
        <a:off x="4263" y="2236748"/>
        <a:ext cx="3194220" cy="1916532"/>
      </dsp:txXfrm>
    </dsp:sp>
    <dsp:sp modelId="{9586A223-C5BD-43D8-B0B1-A209EC9F7D89}">
      <dsp:nvSpPr>
        <dsp:cNvPr id="0" name=""/>
        <dsp:cNvSpPr/>
      </dsp:nvSpPr>
      <dsp:spPr>
        <a:xfrm>
          <a:off x="3517906" y="2236748"/>
          <a:ext cx="3194220" cy="191653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Conclude</a:t>
          </a:r>
          <a:r>
            <a:rPr lang="en-US" sz="1800" kern="1200" baseline="0" dirty="0">
              <a:latin typeface="Nunito" pitchFamily="2" charset="0"/>
            </a:rPr>
            <a:t> an interview with courtesy and enthusiasm. Research salary ranges in your job/industry and geographic region before you try to negotiate salary and benefits.</a:t>
          </a:r>
          <a:endParaRPr lang="en-GB" sz="1800" kern="1200" dirty="0">
            <a:latin typeface="Nunito" pitchFamily="2" charset="0"/>
          </a:endParaRPr>
        </a:p>
      </dsp:txBody>
      <dsp:txXfrm>
        <a:off x="3517906" y="2236748"/>
        <a:ext cx="3194220" cy="191653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7A3B7D-20B0-47EE-825B-6CCCF58E95BC}">
      <dsp:nvSpPr>
        <dsp:cNvPr id="0" name=""/>
        <dsp:cNvSpPr/>
      </dsp:nvSpPr>
      <dsp:spPr>
        <a:xfrm rot="5400000">
          <a:off x="-226676" y="229365"/>
          <a:ext cx="1511179" cy="105782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Follow up Message</a:t>
          </a:r>
          <a:endParaRPr lang="en-GB" sz="1800" kern="1200" dirty="0">
            <a:latin typeface="Nunito" pitchFamily="2" charset="0"/>
          </a:endParaRPr>
        </a:p>
      </dsp:txBody>
      <dsp:txXfrm rot="-5400000">
        <a:off x="2" y="531601"/>
        <a:ext cx="1057825" cy="453354"/>
      </dsp:txXfrm>
    </dsp:sp>
    <dsp:sp modelId="{B7CF1086-FD9B-4C97-A78A-F4B0EA6095CE}">
      <dsp:nvSpPr>
        <dsp:cNvPr id="0" name=""/>
        <dsp:cNvSpPr/>
      </dsp:nvSpPr>
      <dsp:spPr>
        <a:xfrm rot="5400000">
          <a:off x="3478010" y="-2417496"/>
          <a:ext cx="982266" cy="5822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Within two days of interview</a:t>
          </a:r>
          <a:endParaRPr lang="en-GB" sz="1800" kern="1200" dirty="0">
            <a:latin typeface="Nunito" pitchFamily="2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Reinforce reasons for a good choice, add to interview response or respond to negatives</a:t>
          </a:r>
          <a:endParaRPr lang="en-GB" sz="1800" kern="1200" dirty="0">
            <a:latin typeface="Nunito" pitchFamily="2" charset="0"/>
          </a:endParaRPr>
        </a:p>
      </dsp:txBody>
      <dsp:txXfrm rot="-5400000">
        <a:off x="1057826" y="50638"/>
        <a:ext cx="5774685" cy="886366"/>
      </dsp:txXfrm>
    </dsp:sp>
    <dsp:sp modelId="{910EFB59-D4D2-4FE6-887A-47B8754ECCE6}">
      <dsp:nvSpPr>
        <dsp:cNvPr id="0" name=""/>
        <dsp:cNvSpPr/>
      </dsp:nvSpPr>
      <dsp:spPr>
        <a:xfrm rot="5400000">
          <a:off x="-226676" y="1549267"/>
          <a:ext cx="1511179" cy="105782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Message of Inquiry</a:t>
          </a:r>
          <a:endParaRPr lang="en-GB" sz="1800" kern="1200" dirty="0">
            <a:latin typeface="Nunito" pitchFamily="2" charset="0"/>
          </a:endParaRPr>
        </a:p>
      </dsp:txBody>
      <dsp:txXfrm rot="-5400000">
        <a:off x="2" y="1851503"/>
        <a:ext cx="1057825" cy="453354"/>
      </dsp:txXfrm>
    </dsp:sp>
    <dsp:sp modelId="{B66459FD-684B-4716-924A-3F040953EA26}">
      <dsp:nvSpPr>
        <dsp:cNvPr id="0" name=""/>
        <dsp:cNvSpPr/>
      </dsp:nvSpPr>
      <dsp:spPr>
        <a:xfrm rot="5400000">
          <a:off x="4006922" y="-1626506"/>
          <a:ext cx="982266" cy="688046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Use the model for a direct request when you write an inquiry about hiring decision.</a:t>
          </a:r>
          <a:endParaRPr lang="en-GB" sz="1800" kern="1200" dirty="0">
            <a:latin typeface="Nunito" pitchFamily="2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Particularly appropriate if you have another job offer awaiting.</a:t>
          </a:r>
          <a:endParaRPr lang="en-GB" sz="1800" kern="1200" dirty="0">
            <a:latin typeface="Nunito" pitchFamily="2" charset="0"/>
          </a:endParaRPr>
        </a:p>
      </dsp:txBody>
      <dsp:txXfrm rot="-5400000">
        <a:off x="1057825" y="1370541"/>
        <a:ext cx="6832511" cy="886366"/>
      </dsp:txXfrm>
    </dsp:sp>
    <dsp:sp modelId="{7F3A0085-73CC-4502-BFE4-BA7B71DD4B20}">
      <dsp:nvSpPr>
        <dsp:cNvPr id="0" name=""/>
        <dsp:cNvSpPr/>
      </dsp:nvSpPr>
      <dsp:spPr>
        <a:xfrm rot="5400000">
          <a:off x="-264562" y="2907055"/>
          <a:ext cx="1586949" cy="105782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Request for a Time Extension</a:t>
          </a:r>
          <a:endParaRPr lang="en-GB" sz="1800" kern="1200" dirty="0">
            <a:latin typeface="Nunito" pitchFamily="2" charset="0"/>
          </a:endParaRPr>
        </a:p>
      </dsp:txBody>
      <dsp:txXfrm rot="-5400000">
        <a:off x="1" y="3171406"/>
        <a:ext cx="1057825" cy="529124"/>
      </dsp:txXfrm>
    </dsp:sp>
    <dsp:sp modelId="{CEF92291-86E9-42C0-A5E9-C89D3A4806CF}">
      <dsp:nvSpPr>
        <dsp:cNvPr id="0" name=""/>
        <dsp:cNvSpPr/>
      </dsp:nvSpPr>
      <dsp:spPr>
        <a:xfrm rot="5400000">
          <a:off x="4006922" y="-268718"/>
          <a:ext cx="982266" cy="688046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If you are awaiting other interviewing opportunities, request extended time.</a:t>
          </a:r>
          <a:endParaRPr lang="en-GB" sz="1800" kern="1200" dirty="0">
            <a:latin typeface="Nunito" pitchFamily="2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Nunito" pitchFamily="2" charset="0"/>
            </a:rPr>
            <a:t>Make strong assertive statement and give a dated time to get back to them.</a:t>
          </a:r>
          <a:endParaRPr lang="en-GB" sz="1800" kern="1200" dirty="0">
            <a:latin typeface="Nunito" pitchFamily="2" charset="0"/>
          </a:endParaRPr>
        </a:p>
      </dsp:txBody>
      <dsp:txXfrm rot="-5400000">
        <a:off x="1057825" y="2728329"/>
        <a:ext cx="6832511" cy="88636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44672-079E-45BB-BB5F-6FED86160DBC}">
      <dsp:nvSpPr>
        <dsp:cNvPr id="0" name=""/>
        <dsp:cNvSpPr/>
      </dsp:nvSpPr>
      <dsp:spPr>
        <a:xfrm>
          <a:off x="0" y="452834"/>
          <a:ext cx="7493225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5C605A-8551-4807-BE4B-3148983B6EBD}">
      <dsp:nvSpPr>
        <dsp:cNvPr id="0" name=""/>
        <dsp:cNvSpPr/>
      </dsp:nvSpPr>
      <dsp:spPr>
        <a:xfrm>
          <a:off x="374661" y="39554"/>
          <a:ext cx="5787407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8" tIns="0" rIns="19825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Thank the interviewer for taking the time to see you and emphasize your particular qualifications.</a:t>
          </a:r>
          <a:endParaRPr lang="en-GB" sz="1800" kern="1200" dirty="0">
            <a:latin typeface="Nunito" pitchFamily="2" charset="0"/>
          </a:endParaRPr>
        </a:p>
      </dsp:txBody>
      <dsp:txXfrm>
        <a:off x="415010" y="79903"/>
        <a:ext cx="5706709" cy="745862"/>
      </dsp:txXfrm>
    </dsp:sp>
    <dsp:sp modelId="{3595DDA9-0CE8-40DF-878A-DE9F9DF3A3D9}">
      <dsp:nvSpPr>
        <dsp:cNvPr id="0" name=""/>
        <dsp:cNvSpPr/>
      </dsp:nvSpPr>
      <dsp:spPr>
        <a:xfrm>
          <a:off x="0" y="1722915"/>
          <a:ext cx="7493225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70B9C3-B3DE-4E38-A84B-9CCEC77F2EF9}">
      <dsp:nvSpPr>
        <dsp:cNvPr id="0" name=""/>
        <dsp:cNvSpPr/>
      </dsp:nvSpPr>
      <dsp:spPr>
        <a:xfrm>
          <a:off x="374661" y="1309634"/>
          <a:ext cx="5706525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258" tIns="0" rIns="198258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Nunito" pitchFamily="2" charset="0"/>
            </a:rPr>
            <a:t>Restate interest and mention any specific fact about position or something you found particularly interesting</a:t>
          </a:r>
          <a:endParaRPr lang="en-GB" sz="1800" kern="1200" dirty="0">
            <a:latin typeface="Nunito" pitchFamily="2" charset="0"/>
          </a:endParaRPr>
        </a:p>
      </dsp:txBody>
      <dsp:txXfrm>
        <a:off x="415010" y="1349983"/>
        <a:ext cx="5625827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72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8249673" y="4490298"/>
            <a:ext cx="790850" cy="352267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240552" y="489671"/>
            <a:ext cx="239956" cy="23995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72651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66608" y="152400"/>
            <a:ext cx="59786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23325" y="793100"/>
            <a:ext cx="4497300" cy="355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408764" y="2591125"/>
            <a:ext cx="1690607" cy="2184456"/>
            <a:chOff x="7408764" y="2591125"/>
            <a:chExt cx="1690607" cy="2184456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7995213" y="4383200"/>
              <a:ext cx="593753" cy="392380"/>
              <a:chOff x="7995213" y="4383200"/>
              <a:chExt cx="593753" cy="39238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995213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5" name="Google Shape;15;p2"/>
              <p:cNvSpPr/>
              <p:nvPr/>
            </p:nvSpPr>
            <p:spPr>
              <a:xfrm flipH="1">
                <a:off x="8457328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" name="Google Shape;16;p2"/>
            <p:cNvSpPr/>
            <p:nvPr/>
          </p:nvSpPr>
          <p:spPr>
            <a:xfrm rot="1286208">
              <a:off x="8683842" y="4116954"/>
              <a:ext cx="383408" cy="248348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" name="Google Shape;17;p2"/>
            <p:cNvSpPr/>
            <p:nvPr/>
          </p:nvSpPr>
          <p:spPr>
            <a:xfrm rot="7382472">
              <a:off x="7425676" y="4045949"/>
              <a:ext cx="383364" cy="248319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8" name="Google Shape;18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16146" y="2591125"/>
              <a:ext cx="1151884" cy="188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9;p2"/>
            <p:cNvSpPr/>
            <p:nvPr/>
          </p:nvSpPr>
          <p:spPr>
            <a:xfrm>
              <a:off x="8291550" y="3767976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02284" y="3780499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2699884">
              <a:off x="7991638" y="3650470"/>
              <a:ext cx="524796" cy="584716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" name="Google Shape;22;p2"/>
          <p:cNvGrpSpPr/>
          <p:nvPr/>
        </p:nvGrpSpPr>
        <p:grpSpPr>
          <a:xfrm>
            <a:off x="174105" y="3016343"/>
            <a:ext cx="1561058" cy="1763848"/>
            <a:chOff x="174105" y="3016343"/>
            <a:chExt cx="1561058" cy="1763848"/>
          </a:xfrm>
        </p:grpSpPr>
        <p:grpSp>
          <p:nvGrpSpPr>
            <p:cNvPr id="23" name="Google Shape;23;p2"/>
            <p:cNvGrpSpPr/>
            <p:nvPr/>
          </p:nvGrpSpPr>
          <p:grpSpPr>
            <a:xfrm>
              <a:off x="878674" y="4387822"/>
              <a:ext cx="477532" cy="392369"/>
              <a:chOff x="3019540" y="1608452"/>
              <a:chExt cx="440488" cy="361931"/>
            </a:xfrm>
          </p:grpSpPr>
          <p:sp>
            <p:nvSpPr>
              <p:cNvPr id="24" name="Google Shape;24;p2"/>
              <p:cNvSpPr/>
              <p:nvPr/>
            </p:nvSpPr>
            <p:spPr>
              <a:xfrm flipH="1">
                <a:off x="3338602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5" name="Google Shape;25;p2"/>
              <p:cNvSpPr/>
              <p:nvPr/>
            </p:nvSpPr>
            <p:spPr>
              <a:xfrm flipH="1">
                <a:off x="3019540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26" name="Google Shape;26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327482" y="3016343"/>
              <a:ext cx="1407681" cy="14592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Google Shape;27;p2"/>
            <p:cNvSpPr/>
            <p:nvPr/>
          </p:nvSpPr>
          <p:spPr>
            <a:xfrm rot="-10145659">
              <a:off x="200227" y="3936639"/>
              <a:ext cx="271074" cy="30202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" name="Google Shape;28;p2"/>
            <p:cNvSpPr/>
            <p:nvPr/>
          </p:nvSpPr>
          <p:spPr>
            <a:xfrm flipH="1">
              <a:off x="1077809" y="34433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flipH="1">
              <a:off x="1394530" y="34185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66375" y="358385"/>
            <a:ext cx="5626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66375" y="1304543"/>
            <a:ext cx="5626200" cy="306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1002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sldNum" idx="12"/>
          </p:nvPr>
        </p:nvSpPr>
        <p:spPr>
          <a:xfrm>
            <a:off x="8716025" y="4676375"/>
            <a:ext cx="4281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854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7423694" y="2798737"/>
            <a:ext cx="1617944" cy="1829054"/>
            <a:chOff x="7423694" y="2798737"/>
            <a:chExt cx="1617944" cy="1829054"/>
          </a:xfrm>
        </p:grpSpPr>
        <p:grpSp>
          <p:nvGrpSpPr>
            <p:cNvPr id="32" name="Google Shape;32;p3"/>
            <p:cNvGrpSpPr/>
            <p:nvPr/>
          </p:nvGrpSpPr>
          <p:grpSpPr>
            <a:xfrm flipH="1">
              <a:off x="7859537" y="4235422"/>
              <a:ext cx="477532" cy="392369"/>
              <a:chOff x="3019540" y="1608452"/>
              <a:chExt cx="440488" cy="361931"/>
            </a:xfrm>
          </p:grpSpPr>
          <p:sp>
            <p:nvSpPr>
              <p:cNvPr id="33" name="Google Shape;33;p3"/>
              <p:cNvSpPr/>
              <p:nvPr/>
            </p:nvSpPr>
            <p:spPr>
              <a:xfrm flipH="1">
                <a:off x="3338602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" name="Google Shape;34;p3"/>
              <p:cNvSpPr/>
              <p:nvPr/>
            </p:nvSpPr>
            <p:spPr>
              <a:xfrm flipH="1">
                <a:off x="3019540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35" name="Google Shape;35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423694" y="2798737"/>
              <a:ext cx="1541746" cy="15056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" name="Google Shape;36;p3"/>
            <p:cNvSpPr/>
            <p:nvPr/>
          </p:nvSpPr>
          <p:spPr>
            <a:xfrm rot="10145659" flipH="1">
              <a:off x="8744442" y="3784239"/>
              <a:ext cx="271074" cy="30202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" name="Google Shape;37;p3"/>
            <p:cNvSpPr/>
            <p:nvPr/>
          </p:nvSpPr>
          <p:spPr>
            <a:xfrm>
              <a:off x="8145101" y="35195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846505" y="34947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" name="Google Shape;39;p3"/>
          <p:cNvGrpSpPr/>
          <p:nvPr/>
        </p:nvGrpSpPr>
        <p:grpSpPr>
          <a:xfrm>
            <a:off x="234989" y="2839988"/>
            <a:ext cx="1635537" cy="1783192"/>
            <a:chOff x="234989" y="2839988"/>
            <a:chExt cx="1635537" cy="1783192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782412" y="4230800"/>
              <a:ext cx="593753" cy="392380"/>
              <a:chOff x="7919013" y="4383200"/>
              <a:chExt cx="593753" cy="392380"/>
            </a:xfrm>
          </p:grpSpPr>
          <p:sp>
            <p:nvSpPr>
              <p:cNvPr id="41" name="Google Shape;41;p3"/>
              <p:cNvSpPr/>
              <p:nvPr/>
            </p:nvSpPr>
            <p:spPr>
              <a:xfrm>
                <a:off x="7919013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2" name="Google Shape;42;p3"/>
              <p:cNvSpPr/>
              <p:nvPr/>
            </p:nvSpPr>
            <p:spPr>
              <a:xfrm flipH="1">
                <a:off x="8381128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43" name="Google Shape;43;p3"/>
            <p:cNvSpPr/>
            <p:nvPr/>
          </p:nvSpPr>
          <p:spPr>
            <a:xfrm rot="-8639560">
              <a:off x="305426" y="3422808"/>
              <a:ext cx="383356" cy="248314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4" name="Google Shape;44;p3"/>
            <p:cNvSpPr/>
            <p:nvPr/>
          </p:nvSpPr>
          <p:spPr>
            <a:xfrm rot="8639560" flipH="1">
              <a:off x="1450801" y="3422808"/>
              <a:ext cx="383356" cy="248314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45" name="Google Shape;45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4989" y="2839988"/>
              <a:ext cx="1598465" cy="14644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3"/>
            <p:cNvSpPr/>
            <p:nvPr/>
          </p:nvSpPr>
          <p:spPr>
            <a:xfrm>
              <a:off x="1154950" y="3615576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65684" y="3628099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937638" y="3714775"/>
              <a:ext cx="264300" cy="264300"/>
            </a:xfrm>
            <a:prstGeom prst="pie">
              <a:avLst>
                <a:gd name="adj1" fmla="val 0"/>
                <a:gd name="adj2" fmla="val 1085293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" name="Google Shape;4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6608" y="152400"/>
            <a:ext cx="59786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"/>
          <p:cNvSpPr txBox="1">
            <a:spLocks noGrp="1"/>
          </p:cNvSpPr>
          <p:nvPr>
            <p:ph type="ctrTitle"/>
          </p:nvPr>
        </p:nvSpPr>
        <p:spPr>
          <a:xfrm>
            <a:off x="2332650" y="1867225"/>
            <a:ext cx="4478700" cy="100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subTitle" idx="1"/>
          </p:nvPr>
        </p:nvSpPr>
        <p:spPr>
          <a:xfrm>
            <a:off x="2332650" y="2971775"/>
            <a:ext cx="4478700" cy="30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2977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"/>
              <a:buChar char="➜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●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○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Nunito"/>
              <a:buChar char="■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48" r:id="rId2"/>
    <p:sldLayoutId id="2147483662" r:id="rId3"/>
    <p:sldLayoutId id="2147483664" r:id="rId4"/>
    <p:sldLayoutId id="2147483665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15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"/>
          <p:cNvSpPr txBox="1">
            <a:spLocks noGrp="1"/>
          </p:cNvSpPr>
          <p:nvPr>
            <p:ph type="ctrTitle"/>
          </p:nvPr>
        </p:nvSpPr>
        <p:spPr>
          <a:xfrm>
            <a:off x="2323325" y="793100"/>
            <a:ext cx="4497300" cy="355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Job Search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1DC-CCE3-4431-85C8-495A9403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Tips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47A2E52-704F-4CE7-A935-BDB284DB5F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7673406"/>
              </p:ext>
            </p:extLst>
          </p:nvPr>
        </p:nvGraphicFramePr>
        <p:xfrm>
          <a:off x="1580644" y="1162836"/>
          <a:ext cx="5823568" cy="3182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793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95AED1-3202-4480-A768-978CC1C4D6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BDF2DAA-9F0F-4AE7-8F7E-EF75032874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D8DE240-F13A-4E97-BA7B-33EB6FD45C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34422CA-B21E-43BB-AA3B-A81B999069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1DC-CCE3-4431-85C8-495A9403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Tips</a:t>
            </a:r>
            <a:endParaRPr lang="en-GB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FE3C85F-FADF-4912-A3DF-1B4ED819A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2802776"/>
              </p:ext>
            </p:extLst>
          </p:nvPr>
        </p:nvGraphicFramePr>
        <p:xfrm>
          <a:off x="1524000" y="98942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64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F80DE20-0585-4532-B152-21C2698FC6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50CEBA5-8B2C-4950-B60D-E38771ECBF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1AF45-8B69-4F9C-9FE0-740FFDD55D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586A223-C5BD-43D8-B0B1-A209EC9F7D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131DC-CCE3-4431-85C8-495A9403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Tips</a:t>
            </a:r>
            <a:endParaRPr lang="en-GB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FE3C85F-FADF-4912-A3DF-1B4ED819A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1231482"/>
              </p:ext>
            </p:extLst>
          </p:nvPr>
        </p:nvGraphicFramePr>
        <p:xfrm>
          <a:off x="1424199" y="989425"/>
          <a:ext cx="6716390" cy="4154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084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8750CFE3-D616-458C-B6F2-15FDB867A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971" y="290807"/>
            <a:ext cx="5474262" cy="456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53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BB64-6663-4807-9C20-859C0400C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 Flags for Interviewers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E0C202-155B-4932-8710-8B947BF1CAA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0" y="1044841"/>
            <a:ext cx="9144000" cy="305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65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B25C-8F73-4E76-8196-0D82905C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757" y="253260"/>
            <a:ext cx="6167100" cy="396300"/>
          </a:xfrm>
        </p:spPr>
        <p:txBody>
          <a:bodyPr/>
          <a:lstStyle/>
          <a:p>
            <a:r>
              <a:rPr lang="en-US" dirty="0"/>
              <a:t>Follow up Correspondence 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F4E4B36-37F8-4D6D-A514-CC7D469AA0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8968536"/>
              </p:ext>
            </p:extLst>
          </p:nvPr>
        </p:nvGraphicFramePr>
        <p:xfrm>
          <a:off x="793019" y="841572"/>
          <a:ext cx="7938287" cy="4232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256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97A3B7D-20B0-47EE-825B-6CCCF58E9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97A3B7D-20B0-47EE-825B-6CCCF58E95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7CF1086-FD9B-4C97-A78A-F4B0EA6095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B7CF1086-FD9B-4C97-A78A-F4B0EA6095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0EFB59-D4D2-4FE6-887A-47B8754ECC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910EFB59-D4D2-4FE6-887A-47B8754ECC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6459FD-684B-4716-924A-3F040953EA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graphicEl>
                                              <a:dgm id="{B66459FD-684B-4716-924A-3F040953EA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3A0085-73CC-4502-BFE4-BA7B71DD4B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7F3A0085-73CC-4502-BFE4-BA7B71DD4B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F92291-86E9-42C0-A5E9-C89D3A4806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graphicEl>
                                              <a:dgm id="{CEF92291-86E9-42C0-A5E9-C89D3A4806C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095BE-BC86-40F2-8AC6-FDF116F3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4" y="593125"/>
            <a:ext cx="7649107" cy="499300"/>
          </a:xfrm>
        </p:spPr>
        <p:txBody>
          <a:bodyPr/>
          <a:lstStyle/>
          <a:p>
            <a:r>
              <a:rPr lang="en-US" dirty="0"/>
              <a:t>Letters of appreciation after an Interview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6C254A6-C49C-425F-B8B1-0A3C3670C4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2354313"/>
              </p:ext>
            </p:extLst>
          </p:nvPr>
        </p:nvGraphicFramePr>
        <p:xfrm>
          <a:off x="704006" y="1861168"/>
          <a:ext cx="7493225" cy="2468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796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D5C605A-8551-4807-BE4B-3148983B6E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DA44672-079E-45BB-BB5F-6FED86160D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870B9C3-B3DE-4E38-A84B-9CCEC77F2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595DDA9-0CE8-40DF-878A-DE9F9DF3A3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7110E-F453-4483-B57F-1D66FD543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 of Acceptance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8C7A3A6-7356-4B6F-AE24-8BE70BDC86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7756180"/>
              </p:ext>
            </p:extLst>
          </p:nvPr>
        </p:nvGraphicFramePr>
        <p:xfrm>
          <a:off x="2195640" y="86410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7041DFAD-FF01-4E45-BA0F-AB6CB61038AA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548125" y="1826638"/>
            <a:ext cx="2264252" cy="226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92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FCB5F6-72AD-4E1C-924C-086456787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214" y="1594131"/>
            <a:ext cx="8062008" cy="180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42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7110E-F453-4483-B57F-1D66FD543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 of Refusal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8C7A3A6-7356-4B6F-AE24-8BE70BDC86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980809"/>
              </p:ext>
            </p:extLst>
          </p:nvPr>
        </p:nvGraphicFramePr>
        <p:xfrm>
          <a:off x="2292744" y="870007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FD31EA0D-EABE-4AF9-B19A-0F1EA786D6A3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414211" y="1840969"/>
            <a:ext cx="2241494" cy="224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50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>
            <a:spLocks noGrp="1"/>
          </p:cNvSpPr>
          <p:nvPr>
            <p:ph type="ctrTitle"/>
          </p:nvPr>
        </p:nvSpPr>
        <p:spPr>
          <a:xfrm>
            <a:off x="2332650" y="1867225"/>
            <a:ext cx="4478700" cy="100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/>
                </a:solidFill>
              </a:rPr>
              <a:t>1.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3"/>
                </a:solidFill>
              </a:rPr>
              <a:t>CV’s and Resume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51" name="Google Shape;251;p17"/>
          <p:cNvSpPr txBox="1">
            <a:spLocks noGrp="1"/>
          </p:cNvSpPr>
          <p:nvPr>
            <p:ph type="subTitle" idx="1"/>
          </p:nvPr>
        </p:nvSpPr>
        <p:spPr>
          <a:xfrm>
            <a:off x="2332650" y="2971775"/>
            <a:ext cx="4478700" cy="30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Demonstration Statements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10000"/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3C00B1-5298-4C16-B286-A88DF524A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23" y="1099843"/>
            <a:ext cx="8051574" cy="290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59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63D2C-96D9-45FC-B9A2-F47F36996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Considerations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EACB79-4719-4D40-8097-7A5BA9E46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1369219"/>
            <a:ext cx="2148840" cy="3263504"/>
          </a:xfrm>
        </p:spPr>
        <p:txBody>
          <a:bodyPr/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Show HOW you have demonstrated a skill; don’t just list it.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CB38E1E-AE0D-47DE-9705-2D8B5E24B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041" y="1369219"/>
            <a:ext cx="6616799" cy="3568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679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BC4A9-1A69-44AB-84DC-E0B5D7DAD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Considerations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3FF49EC-DA28-4F20-AB24-E7C3E03A91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0911137"/>
              </p:ext>
            </p:extLst>
          </p:nvPr>
        </p:nvGraphicFramePr>
        <p:xfrm>
          <a:off x="485522" y="989425"/>
          <a:ext cx="7519633" cy="4082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69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7FA50BF-1991-445E-B5ED-12E83335E7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CEB5C42-9C7D-42FE-95A3-B3D6E9D685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3C775FE-C5B4-4710-8F6B-D4DFF91FBC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BF6B7DD-4BDB-4D5F-9D19-BDDEA30529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1C387E9-6720-4B27-99FB-39D7C92A8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F1613E-A494-4E86-97B1-93D9D8672E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"/>
          <p:cNvSpPr txBox="1">
            <a:spLocks noGrp="1"/>
          </p:cNvSpPr>
          <p:nvPr>
            <p:ph type="ctrTitle"/>
          </p:nvPr>
        </p:nvSpPr>
        <p:spPr>
          <a:xfrm>
            <a:off x="2332650" y="1867225"/>
            <a:ext cx="4478700" cy="100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/>
                </a:solidFill>
              </a:rPr>
              <a:t>2.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3"/>
                </a:solidFill>
              </a:rPr>
              <a:t>Job Interviews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51" name="Google Shape;251;p17"/>
          <p:cNvSpPr txBox="1">
            <a:spLocks noGrp="1"/>
          </p:cNvSpPr>
          <p:nvPr>
            <p:ph type="subTitle" idx="1"/>
          </p:nvPr>
        </p:nvSpPr>
        <p:spPr>
          <a:xfrm>
            <a:off x="2332650" y="2971775"/>
            <a:ext cx="4478700" cy="30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Do’s and Don’ts</a:t>
            </a:r>
            <a:endParaRPr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04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5962-CEDE-4C2C-8AA1-CBFCB9F50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60" y="199526"/>
            <a:ext cx="6167100" cy="396300"/>
          </a:xfrm>
        </p:spPr>
        <p:txBody>
          <a:bodyPr/>
          <a:lstStyle/>
          <a:p>
            <a:r>
              <a:rPr lang="en-US" dirty="0"/>
              <a:t>Preparing for a Job Interview 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3F834-53EF-4B72-9F82-B6D9301B4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6F14B5A-9792-45E3-B45C-8C3D66661E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7871225"/>
              </p:ext>
            </p:extLst>
          </p:nvPr>
        </p:nvGraphicFramePr>
        <p:xfrm>
          <a:off x="53789" y="762000"/>
          <a:ext cx="9090211" cy="4258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771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F119D37-6A8F-4AE0-A8F8-667818D2C8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0F119D37-6A8F-4AE0-A8F8-667818D2C8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749AF6C-6DE7-4379-A179-3BA20D4101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6749AF6C-6DE7-4379-A179-3BA20D41018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69EA18C-EC41-4445-92F3-CF96D8DD8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069EA18C-EC41-4445-92F3-CF96D8DD81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B6AFB29-D6BA-432A-B7B6-25A6B41E51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1B6AFB29-D6BA-432A-B7B6-25A6B41E51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5DE0F3A-AA15-425B-A28A-44A30B4B28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graphicEl>
                                              <a:dgm id="{15DE0F3A-AA15-425B-A28A-44A30B4B28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8E63F1B-46A8-47C4-822F-2F3704DC53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graphicEl>
                                              <a:dgm id="{28E63F1B-46A8-47C4-822F-2F3704DC53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1A706CD-FFB6-42BA-B53E-D33463BCE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graphicEl>
                                              <a:dgm id="{51A706CD-FFB6-42BA-B53E-D33463BCE8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5EB9-6470-43E4-903E-1EE382010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97" y="237075"/>
            <a:ext cx="6167100" cy="396300"/>
          </a:xfrm>
        </p:spPr>
        <p:txBody>
          <a:bodyPr/>
          <a:lstStyle/>
          <a:p>
            <a:r>
              <a:rPr lang="en-US" dirty="0"/>
              <a:t>Preparing for a Job Interview 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EC8949-2AD0-40B8-81C3-29A94E66A5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4776003"/>
              </p:ext>
            </p:extLst>
          </p:nvPr>
        </p:nvGraphicFramePr>
        <p:xfrm>
          <a:off x="-97104" y="728284"/>
          <a:ext cx="9143999" cy="4288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738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A785247-8062-4EB7-8285-84EE31EA37C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6AA600C-BD45-4DE8-8CAF-15466BCF3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12EBE25-3213-435E-871A-043D159589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8454CB8-78B5-4064-BEC5-19CE33B9BA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D007E1-3220-4420-ADBA-ABC83C8A0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02D3C97-5C75-409A-B87B-9C979DF84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F0C3DC2-62B1-4A1F-AFB0-78F562611F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DF71F7D-E1C5-4B7F-B19B-F005EA515E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9242D01-076F-4937-9161-A95EF6FBE4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68C83F-4DFA-4674-BD6E-876A37F2F8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94D1937-8D91-4C88-AC7F-305649EBEB0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5A888C9-4B2F-42D1-B1D5-DFF854B3C7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87327-0567-496A-889A-2DAB1F71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37187"/>
            <a:ext cx="1990641" cy="396300"/>
          </a:xfrm>
        </p:spPr>
        <p:txBody>
          <a:bodyPr/>
          <a:lstStyle/>
          <a:p>
            <a:r>
              <a:rPr lang="en-US" dirty="0"/>
              <a:t>Questions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F827C7-8C4F-42CA-9648-E83986EB6CA8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2929090" y="0"/>
            <a:ext cx="527646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07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9C321-8387-4A38-A524-3C4359DE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Questions of Your Own </a:t>
            </a:r>
            <a:endParaRPr lang="en-GB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FA6A5EA-4CD7-479D-8A9D-CDB11EE1ED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576914"/>
              </p:ext>
            </p:extLst>
          </p:nvPr>
        </p:nvGraphicFramePr>
        <p:xfrm>
          <a:off x="809204" y="1173346"/>
          <a:ext cx="7760261" cy="3556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07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591DCA-E150-4BEB-874D-8BD86E17A4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DDEB085-8F8A-4879-AE9B-D0240F57F7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6A01AB-C91F-40F0-8FFB-1BA71FFA7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0F9551E-F29B-44A2-87D1-CD0424253A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sric template">
  <a:themeElements>
    <a:clrScheme name="Custom 347">
      <a:dk1>
        <a:srgbClr val="FFFFFF"/>
      </a:dk1>
      <a:lt1>
        <a:srgbClr val="24272E"/>
      </a:lt1>
      <a:dk2>
        <a:srgbClr val="C6C8D6"/>
      </a:dk2>
      <a:lt2>
        <a:srgbClr val="6B707C"/>
      </a:lt2>
      <a:accent1>
        <a:srgbClr val="FFDD41"/>
      </a:accent1>
      <a:accent2>
        <a:srgbClr val="8CE444"/>
      </a:accent2>
      <a:accent3>
        <a:srgbClr val="5FDEF0"/>
      </a:accent3>
      <a:accent4>
        <a:srgbClr val="7598FF"/>
      </a:accent4>
      <a:accent5>
        <a:srgbClr val="BA64E0"/>
      </a:accent5>
      <a:accent6>
        <a:srgbClr val="FF594C"/>
      </a:accent6>
      <a:hlink>
        <a:srgbClr val="CCDB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4309</TotalTime>
  <Words>596</Words>
  <Application>Microsoft Office PowerPoint</Application>
  <PresentationFormat>On-screen Show (16:9)</PresentationFormat>
  <Paragraphs>72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Walter Turncoat</vt:lpstr>
      <vt:lpstr>Nunito</vt:lpstr>
      <vt:lpstr>Calibri</vt:lpstr>
      <vt:lpstr>Osric template</vt:lpstr>
      <vt:lpstr>Job Search</vt:lpstr>
      <vt:lpstr>1. CV’s and Resume </vt:lpstr>
      <vt:lpstr>Content Considerations</vt:lpstr>
      <vt:lpstr>Language Considerations</vt:lpstr>
      <vt:lpstr>2. Job Interviews</vt:lpstr>
      <vt:lpstr>Preparing for a Job Interview </vt:lpstr>
      <vt:lpstr>Preparing for a Job Interview </vt:lpstr>
      <vt:lpstr>Questions</vt:lpstr>
      <vt:lpstr>Planning Questions of Your Own </vt:lpstr>
      <vt:lpstr>Additional Tips</vt:lpstr>
      <vt:lpstr>Additional Tips</vt:lpstr>
      <vt:lpstr>Additional Tips</vt:lpstr>
      <vt:lpstr>PowerPoint Presentation</vt:lpstr>
      <vt:lpstr>Red Flags for Interviewers</vt:lpstr>
      <vt:lpstr>Follow up Correspondence </vt:lpstr>
      <vt:lpstr>Letters of appreciation after an Interview</vt:lpstr>
      <vt:lpstr>Letter of Acceptance</vt:lpstr>
      <vt:lpstr>PowerPoint Presentation</vt:lpstr>
      <vt:lpstr>Letter of Refusal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Aniqa Jahangeer</cp:lastModifiedBy>
  <cp:revision>37</cp:revision>
  <dcterms:modified xsi:type="dcterms:W3CDTF">2021-12-05T03:56:05Z</dcterms:modified>
</cp:coreProperties>
</file>